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6.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8.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 id="2147484070" r:id="rId3"/>
    <p:sldMasterId id="2147484097" r:id="rId4"/>
    <p:sldMasterId id="2147484197" r:id="rId5"/>
    <p:sldMasterId id="2147484223" r:id="rId6"/>
    <p:sldMasterId id="2147484249" r:id="rId7"/>
    <p:sldMasterId id="2147484262" r:id="rId8"/>
    <p:sldMasterId id="2147484280" r:id="rId9"/>
    <p:sldMasterId id="2147484323" r:id="rId10"/>
    <p:sldMasterId id="2147484335" r:id="rId11"/>
    <p:sldMasterId id="2147484399" r:id="rId12"/>
    <p:sldMasterId id="2147484413" r:id="rId13"/>
    <p:sldMasterId id="2147484419" r:id="rId14"/>
    <p:sldMasterId id="2147484447" r:id="rId15"/>
    <p:sldMasterId id="2147484460" r:id="rId16"/>
    <p:sldMasterId id="2147484501" r:id="rId17"/>
    <p:sldMasterId id="2147484515" r:id="rId18"/>
    <p:sldMasterId id="2147484527" r:id="rId19"/>
    <p:sldMasterId id="2147484540" r:id="rId20"/>
  </p:sldMasterIdLst>
  <p:notesMasterIdLst>
    <p:notesMasterId r:id="rId52"/>
  </p:notesMasterIdLst>
  <p:handoutMasterIdLst>
    <p:handoutMasterId r:id="rId53"/>
  </p:handoutMasterIdLst>
  <p:sldIdLst>
    <p:sldId id="626" r:id="rId21"/>
    <p:sldId id="647" r:id="rId22"/>
    <p:sldId id="713" r:id="rId23"/>
    <p:sldId id="758" r:id="rId24"/>
    <p:sldId id="715" r:id="rId25"/>
    <p:sldId id="749" r:id="rId26"/>
    <p:sldId id="700" r:id="rId27"/>
    <p:sldId id="836" r:id="rId28"/>
    <p:sldId id="714" r:id="rId29"/>
    <p:sldId id="844" r:id="rId30"/>
    <p:sldId id="762" r:id="rId31"/>
    <p:sldId id="835" r:id="rId32"/>
    <p:sldId id="834" r:id="rId33"/>
    <p:sldId id="767" r:id="rId34"/>
    <p:sldId id="770" r:id="rId35"/>
    <p:sldId id="771" r:id="rId36"/>
    <p:sldId id="772" r:id="rId37"/>
    <p:sldId id="774" r:id="rId38"/>
    <p:sldId id="779" r:id="rId39"/>
    <p:sldId id="781" r:id="rId40"/>
    <p:sldId id="782" r:id="rId41"/>
    <p:sldId id="841" r:id="rId42"/>
    <p:sldId id="842" r:id="rId43"/>
    <p:sldId id="786" r:id="rId44"/>
    <p:sldId id="787" r:id="rId45"/>
    <p:sldId id="793" r:id="rId46"/>
    <p:sldId id="839" r:id="rId47"/>
    <p:sldId id="812" r:id="rId48"/>
    <p:sldId id="814" r:id="rId49"/>
    <p:sldId id="817" r:id="rId50"/>
    <p:sldId id="843" r:id="rId51"/>
  </p:sldIdLst>
  <p:sldSz cx="9144000" cy="5143500" type="screen16x9"/>
  <p:notesSz cx="6799263" cy="99298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7C7F"/>
    <a:srgbClr val="FF0000"/>
    <a:srgbClr val="333399"/>
    <a:srgbClr val="F040CA"/>
    <a:srgbClr val="2E4C73"/>
    <a:srgbClr val="BBE0E3"/>
    <a:srgbClr val="E1F2F3"/>
    <a:srgbClr val="E39407"/>
    <a:srgbClr val="FEFE0E"/>
    <a:srgbClr val="F6A1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14" autoAdjust="0"/>
  </p:normalViewPr>
  <p:slideViewPr>
    <p:cSldViewPr>
      <p:cViewPr varScale="1">
        <p:scale>
          <a:sx n="90" d="100"/>
          <a:sy n="90" d="100"/>
        </p:scale>
        <p:origin x="438" y="84"/>
      </p:cViewPr>
      <p:guideLst>
        <p:guide orient="horz" pos="2160"/>
        <p:guide pos="2880"/>
        <p:guide orient="horz" pos="162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slide" Target="slides/slide2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Immediate</c:v>
                </c:pt>
              </c:strCache>
            </c:strRef>
          </c:tx>
          <c:spPr>
            <a:solidFill>
              <a:srgbClr val="333399"/>
            </a:solidFill>
          </c:spPr>
          <c:invertIfNegative val="0"/>
          <c:dLbls>
            <c:dLbl>
              <c:idx val="0"/>
              <c:layout>
                <c:manualLayout>
                  <c:x val="7.2000919451058978E-2"/>
                  <c:y val="3.0907013264000995E-2"/>
                </c:manualLayout>
              </c:layout>
              <c:tx>
                <c:rich>
                  <a:bodyPr/>
                  <a:lstStyle/>
                  <a:p>
                    <a:r>
                      <a:rPr lang="en-US" sz="1800" dirty="0" smtClean="0">
                        <a:latin typeface="Verdana" panose="020B0604030504040204" pitchFamily="34" charset="0"/>
                        <a:ea typeface="Verdana" panose="020B0604030504040204" pitchFamily="34" charset="0"/>
                        <a:cs typeface="Verdana" panose="020B0604030504040204" pitchFamily="34" charset="0"/>
                      </a:rPr>
                      <a:t>p=0.08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8B-48E0-BA84-E978970E8AE6}"/>
                </c:ext>
              </c:extLst>
            </c:dLbl>
            <c:dLbl>
              <c:idx val="2"/>
              <c:layout>
                <c:manualLayout>
                  <c:x val="1.4697439324167767E-2"/>
                  <c:y val="0"/>
                </c:manualLayout>
              </c:layout>
              <c:tx>
                <c:rich>
                  <a:bodyPr/>
                  <a:lstStyle/>
                  <a:p>
                    <a:r>
                      <a:rPr lang="en-US" sz="1800" dirty="0" smtClean="0">
                        <a:latin typeface="Verdana" panose="020B0604030504040204" pitchFamily="34" charset="0"/>
                        <a:ea typeface="Verdana" panose="020B0604030504040204" pitchFamily="34" charset="0"/>
                        <a:cs typeface="Verdana" panose="020B0604030504040204" pitchFamily="34" charset="0"/>
                      </a:rPr>
                      <a:t>p=0.44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8B-48E0-BA84-E978970E8AE6}"/>
                </c:ext>
              </c:extLst>
            </c:dLbl>
            <c:dLbl>
              <c:idx val="3"/>
              <c:layout>
                <c:manualLayout>
                  <c:x val="1.4697439324167767E-2"/>
                  <c:y val="4.3069016742825934E-3"/>
                </c:manualLayout>
              </c:layout>
              <c:tx>
                <c:rich>
                  <a:bodyPr/>
                  <a:lstStyle/>
                  <a:p>
                    <a:r>
                      <a:rPr lang="en-US" sz="1800" dirty="0" smtClean="0">
                        <a:latin typeface="Verdana" panose="020B0604030504040204" pitchFamily="34" charset="0"/>
                        <a:ea typeface="Verdana" panose="020B0604030504040204" pitchFamily="34" charset="0"/>
                        <a:cs typeface="Verdana" panose="020B0604030504040204" pitchFamily="34" charset="0"/>
                      </a:rPr>
                      <a:t>p=0.08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8B-48E0-BA84-E978970E8AE6}"/>
                </c:ext>
              </c:extLst>
            </c:dLbl>
            <c:dLbl>
              <c:idx val="4"/>
              <c:layout>
                <c:manualLayout>
                  <c:x val="1.4697439324167767E-2"/>
                  <c:y val="-4.3069016742825934E-3"/>
                </c:manualLayout>
              </c:layout>
              <c:tx>
                <c:rich>
                  <a:bodyPr/>
                  <a:lstStyle/>
                  <a:p>
                    <a:r>
                      <a:rPr lang="en-US" sz="1800" dirty="0" smtClean="0">
                        <a:latin typeface="Verdana" panose="020B0604030504040204" pitchFamily="34" charset="0"/>
                        <a:ea typeface="Verdana" panose="020B0604030504040204" pitchFamily="34" charset="0"/>
                        <a:cs typeface="Verdana" panose="020B0604030504040204" pitchFamily="34" charset="0"/>
                      </a:rPr>
                      <a:t>p=0.32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8B-48E0-BA84-E978970E8AE6}"/>
                </c:ext>
              </c:extLst>
            </c:dLbl>
            <c:dLbl>
              <c:idx val="6"/>
              <c:layout>
                <c:manualLayout>
                  <c:x val="1.7636927189001322E-2"/>
                  <c:y val="2.1534508371412972E-3"/>
                </c:manualLayout>
              </c:layout>
              <c:tx>
                <c:rich>
                  <a:bodyPr/>
                  <a:lstStyle/>
                  <a:p>
                    <a:r>
                      <a:rPr lang="en-US" dirty="0" smtClean="0"/>
                      <a:t>p=0.44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8B-48E0-BA84-E978970E8AE6}"/>
                </c:ext>
              </c:extLst>
            </c:dLbl>
            <c:spPr>
              <a:noFill/>
              <a:ln>
                <a:noFill/>
              </a:ln>
              <a:effectLst/>
            </c:spPr>
            <c:txPr>
              <a:bodyPr/>
              <a:lstStyle/>
              <a:p>
                <a:pPr>
                  <a:defRPr sz="18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Any STI</c:v>
                </c:pt>
                <c:pt idx="2">
                  <c:v>Gonorrhoea</c:v>
                </c:pt>
                <c:pt idx="3">
                  <c:v>Chlamydia</c:v>
                </c:pt>
                <c:pt idx="4">
                  <c:v>Syphilis</c:v>
                </c:pt>
                <c:pt idx="6">
                  <c:v>Rectal GC/CT</c:v>
                </c:pt>
              </c:strCache>
            </c:strRef>
          </c:cat>
          <c:val>
            <c:numRef>
              <c:f>Sheet1!$B$2:$B$8</c:f>
              <c:numCache>
                <c:formatCode>General</c:formatCode>
                <c:ptCount val="7"/>
                <c:pt idx="0">
                  <c:v>57.46</c:v>
                </c:pt>
                <c:pt idx="2">
                  <c:v>39.300000000000004</c:v>
                </c:pt>
                <c:pt idx="3">
                  <c:v>29.01</c:v>
                </c:pt>
                <c:pt idx="4">
                  <c:v>11.7</c:v>
                </c:pt>
                <c:pt idx="6">
                  <c:v>35.660000000000011</c:v>
                </c:pt>
              </c:numCache>
            </c:numRef>
          </c:val>
          <c:extLst>
            <c:ext xmlns:c16="http://schemas.microsoft.com/office/drawing/2014/chart" uri="{C3380CC4-5D6E-409C-BE32-E72D297353CC}">
              <c16:uniqueId val="{00000005-778B-48E0-BA84-E978970E8AE6}"/>
            </c:ext>
          </c:extLst>
        </c:ser>
        <c:ser>
          <c:idx val="1"/>
          <c:order val="1"/>
          <c:tx>
            <c:strRef>
              <c:f>Sheet1!$C$1</c:f>
              <c:strCache>
                <c:ptCount val="1"/>
                <c:pt idx="0">
                  <c:v>Deferred</c:v>
                </c:pt>
              </c:strCache>
            </c:strRef>
          </c:tx>
          <c:spPr>
            <a:solidFill>
              <a:srgbClr val="F98007"/>
            </a:solidFill>
          </c:spPr>
          <c:invertIfNegative val="0"/>
          <c:cat>
            <c:strRef>
              <c:f>Sheet1!$A$2:$A$8</c:f>
              <c:strCache>
                <c:ptCount val="7"/>
                <c:pt idx="0">
                  <c:v>Any STI</c:v>
                </c:pt>
                <c:pt idx="2">
                  <c:v>Gonorrhoea</c:v>
                </c:pt>
                <c:pt idx="3">
                  <c:v>Chlamydia</c:v>
                </c:pt>
                <c:pt idx="4">
                  <c:v>Syphilis</c:v>
                </c:pt>
                <c:pt idx="6">
                  <c:v>Rectal GC/CT</c:v>
                </c:pt>
              </c:strCache>
            </c:strRef>
          </c:cat>
          <c:val>
            <c:numRef>
              <c:f>Sheet1!$C$2:$C$8</c:f>
              <c:numCache>
                <c:formatCode>General</c:formatCode>
                <c:ptCount val="7"/>
                <c:pt idx="0">
                  <c:v>49.8</c:v>
                </c:pt>
                <c:pt idx="2">
                  <c:v>35.980000000000004</c:v>
                </c:pt>
                <c:pt idx="3">
                  <c:v>22.17</c:v>
                </c:pt>
                <c:pt idx="4">
                  <c:v>8.98</c:v>
                </c:pt>
                <c:pt idx="6">
                  <c:v>32.33</c:v>
                </c:pt>
              </c:numCache>
            </c:numRef>
          </c:val>
          <c:extLst>
            <c:ext xmlns:c16="http://schemas.microsoft.com/office/drawing/2014/chart" uri="{C3380CC4-5D6E-409C-BE32-E72D297353CC}">
              <c16:uniqueId val="{00000006-778B-48E0-BA84-E978970E8AE6}"/>
            </c:ext>
          </c:extLst>
        </c:ser>
        <c:dLbls>
          <c:showLegendKey val="0"/>
          <c:showVal val="0"/>
          <c:showCatName val="0"/>
          <c:showSerName val="0"/>
          <c:showPercent val="0"/>
          <c:showBubbleSize val="0"/>
        </c:dLbls>
        <c:gapWidth val="150"/>
        <c:axId val="-919148400"/>
        <c:axId val="-919150032"/>
      </c:barChart>
      <c:catAx>
        <c:axId val="-919148400"/>
        <c:scaling>
          <c:orientation val="minMax"/>
        </c:scaling>
        <c:delete val="0"/>
        <c:axPos val="b"/>
        <c:numFmt formatCode="General" sourceLinked="0"/>
        <c:majorTickMark val="out"/>
        <c:minorTickMark val="none"/>
        <c:tickLblPos val="nextTo"/>
        <c:txPr>
          <a:bodyPr/>
          <a:lstStyle/>
          <a:p>
            <a:pPr>
              <a:defRPr sz="1800">
                <a:latin typeface="Verdana" panose="020B0604030504040204" pitchFamily="34" charset="0"/>
                <a:ea typeface="Verdana" panose="020B0604030504040204" pitchFamily="34" charset="0"/>
                <a:cs typeface="Verdana" panose="020B0604030504040204" pitchFamily="34" charset="0"/>
              </a:defRPr>
            </a:pPr>
            <a:endParaRPr lang="en-US"/>
          </a:p>
        </c:txPr>
        <c:crossAx val="-919150032"/>
        <c:crosses val="autoZero"/>
        <c:auto val="1"/>
        <c:lblAlgn val="ctr"/>
        <c:lblOffset val="100"/>
        <c:noMultiLvlLbl val="0"/>
      </c:catAx>
      <c:valAx>
        <c:axId val="-919150032"/>
        <c:scaling>
          <c:orientation val="minMax"/>
          <c:max val="60"/>
        </c:scaling>
        <c:delete val="0"/>
        <c:axPos val="l"/>
        <c:majorGridlines/>
        <c:numFmt formatCode="General" sourceLinked="1"/>
        <c:majorTickMark val="out"/>
        <c:minorTickMark val="none"/>
        <c:tickLblPos val="nextTo"/>
        <c:txPr>
          <a:bodyPr/>
          <a:lstStyle/>
          <a:p>
            <a:pPr>
              <a:defRPr sz="1800">
                <a:latin typeface="Verdana" panose="020B0604030504040204" pitchFamily="34" charset="0"/>
                <a:ea typeface="Verdana" panose="020B0604030504040204" pitchFamily="34" charset="0"/>
                <a:cs typeface="Verdana" panose="020B0604030504040204" pitchFamily="34" charset="0"/>
              </a:defRPr>
            </a:pPr>
            <a:endParaRPr lang="en-US"/>
          </a:p>
        </c:txPr>
        <c:crossAx val="-919148400"/>
        <c:crosses val="autoZero"/>
        <c:crossBetween val="between"/>
      </c:valAx>
    </c:plotArea>
    <c:legend>
      <c:legendPos val="r"/>
      <c:layout>
        <c:manualLayout>
          <c:xMode val="edge"/>
          <c:yMode val="edge"/>
          <c:x val="0.80776660402211165"/>
          <c:y val="0.28374062862938454"/>
          <c:w val="0.18194353614140835"/>
          <c:h val="0.25754075089186163"/>
        </c:manualLayout>
      </c:layout>
      <c:overlay val="0"/>
      <c:txPr>
        <a:bodyPr/>
        <a:lstStyle/>
        <a:p>
          <a:pPr>
            <a:defRPr sz="180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2" y="1"/>
            <a:ext cx="2946935" cy="49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t" anchorCtr="0" compatLnSpc="1">
            <a:prstTxWarp prst="textNoShape">
              <a:avLst/>
            </a:prstTxWarp>
          </a:bodyPr>
          <a:lstStyle>
            <a:lvl1pPr>
              <a:defRPr sz="1200">
                <a:latin typeface="Arial" pitchFamily="34" charset="0"/>
              </a:defRPr>
            </a:lvl1pPr>
          </a:lstStyle>
          <a:p>
            <a:pPr>
              <a:defRPr/>
            </a:pPr>
            <a:endParaRPr lang="fr-FR"/>
          </a:p>
        </p:txBody>
      </p:sp>
      <p:sp>
        <p:nvSpPr>
          <p:cNvPr id="46083" name="Rectangle 3"/>
          <p:cNvSpPr>
            <a:spLocks noGrp="1" noChangeArrowheads="1"/>
          </p:cNvSpPr>
          <p:nvPr>
            <p:ph type="dt" sz="quarter" idx="1"/>
          </p:nvPr>
        </p:nvSpPr>
        <p:spPr bwMode="auto">
          <a:xfrm>
            <a:off x="3850726" y="1"/>
            <a:ext cx="2946934" cy="49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t" anchorCtr="0" compatLnSpc="1">
            <a:prstTxWarp prst="textNoShape">
              <a:avLst/>
            </a:prstTxWarp>
          </a:bodyPr>
          <a:lstStyle>
            <a:lvl1pPr algn="r">
              <a:defRPr sz="1200">
                <a:latin typeface="Arial" pitchFamily="34" charset="0"/>
              </a:defRPr>
            </a:lvl1pPr>
          </a:lstStyle>
          <a:p>
            <a:pPr>
              <a:defRPr/>
            </a:pPr>
            <a:endParaRPr lang="fr-FR"/>
          </a:p>
        </p:txBody>
      </p:sp>
      <p:sp>
        <p:nvSpPr>
          <p:cNvPr id="46084" name="Rectangle 4"/>
          <p:cNvSpPr>
            <a:spLocks noGrp="1" noChangeArrowheads="1"/>
          </p:cNvSpPr>
          <p:nvPr>
            <p:ph type="ftr" sz="quarter" idx="2"/>
          </p:nvPr>
        </p:nvSpPr>
        <p:spPr bwMode="auto">
          <a:xfrm>
            <a:off x="2" y="9431485"/>
            <a:ext cx="2946935"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b" anchorCtr="0" compatLnSpc="1">
            <a:prstTxWarp prst="textNoShape">
              <a:avLst/>
            </a:prstTxWarp>
          </a:bodyPr>
          <a:lstStyle>
            <a:lvl1pPr>
              <a:defRPr sz="1200">
                <a:latin typeface="Arial" pitchFamily="34" charset="0"/>
              </a:defRPr>
            </a:lvl1pPr>
          </a:lstStyle>
          <a:p>
            <a:pPr>
              <a:defRPr/>
            </a:pPr>
            <a:endParaRPr lang="fr-FR"/>
          </a:p>
        </p:txBody>
      </p:sp>
      <p:sp>
        <p:nvSpPr>
          <p:cNvPr id="46085" name="Rectangle 5"/>
          <p:cNvSpPr>
            <a:spLocks noGrp="1" noChangeArrowheads="1"/>
          </p:cNvSpPr>
          <p:nvPr>
            <p:ph type="sldNum" sz="quarter" idx="3"/>
          </p:nvPr>
        </p:nvSpPr>
        <p:spPr bwMode="auto">
          <a:xfrm>
            <a:off x="3850726" y="9431485"/>
            <a:ext cx="2946934"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b" anchorCtr="0" compatLnSpc="1">
            <a:prstTxWarp prst="textNoShape">
              <a:avLst/>
            </a:prstTxWarp>
          </a:bodyPr>
          <a:lstStyle>
            <a:lvl1pPr algn="r">
              <a:defRPr sz="1200">
                <a:latin typeface="Arial" pitchFamily="34" charset="0"/>
              </a:defRPr>
            </a:lvl1pPr>
          </a:lstStyle>
          <a:p>
            <a:pPr>
              <a:defRPr/>
            </a:pPr>
            <a:fld id="{3A42401B-DFCD-4386-8A68-63574353BE5E}" type="slidenum">
              <a:rPr lang="fr-FR"/>
              <a:pPr>
                <a:defRPr/>
              </a:pPr>
              <a:t>‹#›</a:t>
            </a:fld>
            <a:endParaRPr lang="fr-FR"/>
          </a:p>
        </p:txBody>
      </p:sp>
    </p:spTree>
    <p:extLst>
      <p:ext uri="{BB962C8B-B14F-4D97-AF65-F5344CB8AC3E}">
        <p14:creationId xmlns:p14="http://schemas.microsoft.com/office/powerpoint/2010/main" val="1292231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1"/>
            <a:ext cx="2946935" cy="49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t" anchorCtr="0" compatLnSpc="1">
            <a:prstTxWarp prst="textNoShape">
              <a:avLst/>
            </a:prstTxWarp>
          </a:bodyPr>
          <a:lstStyle>
            <a:lvl1pPr>
              <a:defRPr sz="1200">
                <a:latin typeface="Arial" pitchFamily="34" charset="0"/>
              </a:defRPr>
            </a:lvl1pPr>
          </a:lstStyle>
          <a:p>
            <a:pPr>
              <a:defRPr/>
            </a:pPr>
            <a:endParaRPr lang="fr-FR"/>
          </a:p>
        </p:txBody>
      </p:sp>
      <p:sp>
        <p:nvSpPr>
          <p:cNvPr id="5123" name="Rectangle 3"/>
          <p:cNvSpPr>
            <a:spLocks noGrp="1" noChangeArrowheads="1"/>
          </p:cNvSpPr>
          <p:nvPr>
            <p:ph type="dt" idx="1"/>
          </p:nvPr>
        </p:nvSpPr>
        <p:spPr bwMode="auto">
          <a:xfrm>
            <a:off x="3850726" y="1"/>
            <a:ext cx="2946934" cy="49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t" anchorCtr="0" compatLnSpc="1">
            <a:prstTxWarp prst="textNoShape">
              <a:avLst/>
            </a:prstTxWarp>
          </a:bodyPr>
          <a:lstStyle>
            <a:lvl1pPr algn="r">
              <a:defRPr sz="1200">
                <a:latin typeface="Arial" pitchFamily="34" charset="0"/>
              </a:defRPr>
            </a:lvl1pPr>
          </a:lstStyle>
          <a:p>
            <a:pPr>
              <a:defRPr/>
            </a:pPr>
            <a:endParaRPr lang="fr-FR"/>
          </a:p>
        </p:txBody>
      </p:sp>
      <p:sp>
        <p:nvSpPr>
          <p:cNvPr id="32772" name="Rectangle 4"/>
          <p:cNvSpPr>
            <a:spLocks noGrp="1" noRot="1" noChangeAspect="1" noChangeArrowheads="1" noTextEdit="1"/>
          </p:cNvSpPr>
          <p:nvPr>
            <p:ph type="sldImg" idx="2"/>
          </p:nvPr>
        </p:nvSpPr>
        <p:spPr bwMode="auto">
          <a:xfrm>
            <a:off x="90488" y="744538"/>
            <a:ext cx="6618287"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9446" y="4716542"/>
            <a:ext cx="5440372" cy="446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2" y="9431485"/>
            <a:ext cx="2946935"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b" anchorCtr="0" compatLnSpc="1">
            <a:prstTxWarp prst="textNoShape">
              <a:avLst/>
            </a:prstTxWarp>
          </a:bodyPr>
          <a:lstStyle>
            <a:lvl1pPr>
              <a:defRPr sz="1200">
                <a:latin typeface="Arial" pitchFamily="34" charset="0"/>
              </a:defRPr>
            </a:lvl1pPr>
          </a:lstStyle>
          <a:p>
            <a:pPr>
              <a:defRPr/>
            </a:pPr>
            <a:endParaRPr lang="fr-FR"/>
          </a:p>
        </p:txBody>
      </p:sp>
      <p:sp>
        <p:nvSpPr>
          <p:cNvPr id="5127" name="Rectangle 7"/>
          <p:cNvSpPr>
            <a:spLocks noGrp="1" noChangeArrowheads="1"/>
          </p:cNvSpPr>
          <p:nvPr>
            <p:ph type="sldNum" sz="quarter" idx="5"/>
          </p:nvPr>
        </p:nvSpPr>
        <p:spPr bwMode="auto">
          <a:xfrm>
            <a:off x="3850726" y="9431485"/>
            <a:ext cx="2946934"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b" anchorCtr="0" compatLnSpc="1">
            <a:prstTxWarp prst="textNoShape">
              <a:avLst/>
            </a:prstTxWarp>
          </a:bodyPr>
          <a:lstStyle>
            <a:lvl1pPr algn="r">
              <a:defRPr sz="1200">
                <a:latin typeface="Arial" pitchFamily="34" charset="0"/>
              </a:defRPr>
            </a:lvl1pPr>
          </a:lstStyle>
          <a:p>
            <a:pPr>
              <a:defRPr/>
            </a:pPr>
            <a:fld id="{CF9D4DBE-95C9-4F27-B6F1-1CEA9FE875D0}" type="slidenum">
              <a:rPr lang="fr-FR"/>
              <a:pPr>
                <a:defRPr/>
              </a:pPr>
              <a:t>‹#›</a:t>
            </a:fld>
            <a:endParaRPr lang="fr-FR"/>
          </a:p>
        </p:txBody>
      </p:sp>
    </p:spTree>
    <p:extLst>
      <p:ext uri="{BB962C8B-B14F-4D97-AF65-F5344CB8AC3E}">
        <p14:creationId xmlns:p14="http://schemas.microsoft.com/office/powerpoint/2010/main" val="745663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0446BB3-62AB-4837-8B86-8970B6D5574F}" type="slidenum">
              <a:rPr lang="fr-FR" altLang="fr-FR">
                <a:solidFill>
                  <a:prstClr val="black"/>
                </a:solidFill>
              </a:rPr>
              <a:pPr/>
              <a:t>2</a:t>
            </a:fld>
            <a:endParaRPr lang="fr-FR" altLang="fr-FR">
              <a:solidFill>
                <a:prstClr val="black"/>
              </a:solidFill>
            </a:endParaRPr>
          </a:p>
        </p:txBody>
      </p:sp>
      <p:sp>
        <p:nvSpPr>
          <p:cNvPr id="139267" name="Rectangle 7"/>
          <p:cNvSpPr txBox="1">
            <a:spLocks noGrp="1" noChangeArrowheads="1"/>
          </p:cNvSpPr>
          <p:nvPr/>
        </p:nvSpPr>
        <p:spPr bwMode="auto">
          <a:xfrm>
            <a:off x="3851275" y="9431339"/>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48B9A92D-98DD-4262-89B0-966005432CCA}" type="slidenum">
              <a:rPr lang="en-US" altLang="fr-FR" sz="1200" smtClean="0">
                <a:solidFill>
                  <a:prstClr val="black"/>
                </a:solidFill>
              </a:rPr>
              <a:pPr algn="r"/>
              <a:t>2</a:t>
            </a:fld>
            <a:endParaRPr lang="en-US" altLang="fr-FR" sz="1200" smtClean="0">
              <a:solidFill>
                <a:prstClr val="black"/>
              </a:solidFill>
            </a:endParaRPr>
          </a:p>
        </p:txBody>
      </p:sp>
      <p:sp>
        <p:nvSpPr>
          <p:cNvPr id="139268" name="Rectangle 2"/>
          <p:cNvSpPr>
            <a:spLocks noGrp="1" noRot="1" noChangeAspect="1" noChangeArrowheads="1" noTextEdit="1"/>
          </p:cNvSpPr>
          <p:nvPr>
            <p:ph type="sldImg"/>
          </p:nvPr>
        </p:nvSpPr>
        <p:spPr>
          <a:xfrm>
            <a:off x="92075" y="744538"/>
            <a:ext cx="6618288" cy="3724275"/>
          </a:xfrm>
          <a:ln/>
        </p:spPr>
      </p:sp>
      <p:sp>
        <p:nvSpPr>
          <p:cNvPr id="139269" name="Rectangle 3"/>
          <p:cNvSpPr>
            <a:spLocks noGrp="1" noChangeArrowheads="1"/>
          </p:cNvSpPr>
          <p:nvPr>
            <p:ph type="body" idx="1"/>
          </p:nvPr>
        </p:nvSpPr>
        <p:spPr>
          <a:xfrm>
            <a:off x="906464" y="4716463"/>
            <a:ext cx="4986337" cy="4468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p>
        </p:txBody>
      </p:sp>
    </p:spTree>
    <p:extLst>
      <p:ext uri="{BB962C8B-B14F-4D97-AF65-F5344CB8AC3E}">
        <p14:creationId xmlns:p14="http://schemas.microsoft.com/office/powerpoint/2010/main" val="2007382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Espace réservé de l'image des diapositives 1"/>
          <p:cNvSpPr>
            <a:spLocks noGrp="1" noRot="1" noChangeAspect="1" noTextEdit="1"/>
          </p:cNvSpPr>
          <p:nvPr>
            <p:ph type="sldImg"/>
          </p:nvPr>
        </p:nvSpPr>
        <p:spPr>
          <a:xfrm>
            <a:off x="90488" y="744538"/>
            <a:ext cx="6618287" cy="3724275"/>
          </a:xfrm>
          <a:ln/>
        </p:spPr>
      </p:sp>
      <p:sp>
        <p:nvSpPr>
          <p:cNvPr id="23245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23245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3CE0575-8F5E-464D-B382-236B376763CA}" type="slidenum">
              <a:rPr lang="fr-FR" altLang="fr-FR">
                <a:solidFill>
                  <a:prstClr val="black"/>
                </a:solidFill>
              </a:rPr>
              <a:pPr/>
              <a:t>14</a:t>
            </a:fld>
            <a:endParaRPr lang="fr-FR" altLang="fr-FR">
              <a:solidFill>
                <a:prstClr val="black"/>
              </a:solidFill>
            </a:endParaRPr>
          </a:p>
        </p:txBody>
      </p:sp>
    </p:spTree>
    <p:extLst>
      <p:ext uri="{BB962C8B-B14F-4D97-AF65-F5344CB8AC3E}">
        <p14:creationId xmlns:p14="http://schemas.microsoft.com/office/powerpoint/2010/main" val="717979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Espace réservé de l'image des diapositives 1"/>
          <p:cNvSpPr>
            <a:spLocks noGrp="1" noRot="1" noChangeAspect="1" noTextEdit="1"/>
          </p:cNvSpPr>
          <p:nvPr>
            <p:ph type="sldImg"/>
          </p:nvPr>
        </p:nvSpPr>
        <p:spPr>
          <a:xfrm>
            <a:off x="90488" y="744538"/>
            <a:ext cx="6618287" cy="3724275"/>
          </a:xfrm>
          <a:ln/>
        </p:spPr>
      </p:sp>
      <p:sp>
        <p:nvSpPr>
          <p:cNvPr id="23347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23347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168BF98-B902-41D5-A02A-A1E3ECA9250E}" type="slidenum">
              <a:rPr lang="fr-FR" altLang="fr-FR">
                <a:solidFill>
                  <a:prstClr val="black"/>
                </a:solidFill>
              </a:rPr>
              <a:pPr/>
              <a:t>15</a:t>
            </a:fld>
            <a:endParaRPr lang="fr-FR" altLang="fr-FR">
              <a:solidFill>
                <a:prstClr val="black"/>
              </a:solidFill>
            </a:endParaRPr>
          </a:p>
        </p:txBody>
      </p:sp>
    </p:spTree>
    <p:extLst>
      <p:ext uri="{BB962C8B-B14F-4D97-AF65-F5344CB8AC3E}">
        <p14:creationId xmlns:p14="http://schemas.microsoft.com/office/powerpoint/2010/main" val="128934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Espace réservé de l'image des diapositives 1"/>
          <p:cNvSpPr>
            <a:spLocks noGrp="1" noRot="1" noChangeAspect="1" noTextEdit="1"/>
          </p:cNvSpPr>
          <p:nvPr>
            <p:ph type="sldImg"/>
          </p:nvPr>
        </p:nvSpPr>
        <p:spPr>
          <a:xfrm>
            <a:off x="90488" y="744538"/>
            <a:ext cx="6618287" cy="3724275"/>
          </a:xfrm>
          <a:ln/>
        </p:spPr>
      </p:sp>
      <p:sp>
        <p:nvSpPr>
          <p:cNvPr id="23449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23450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6026D36-CAFE-4704-92D9-CE9325CA0062}" type="slidenum">
              <a:rPr lang="fr-FR" altLang="fr-FR">
                <a:solidFill>
                  <a:prstClr val="black"/>
                </a:solidFill>
              </a:rPr>
              <a:pPr/>
              <a:t>16</a:t>
            </a:fld>
            <a:endParaRPr lang="fr-FR" altLang="fr-FR">
              <a:solidFill>
                <a:prstClr val="black"/>
              </a:solidFill>
            </a:endParaRPr>
          </a:p>
        </p:txBody>
      </p:sp>
    </p:spTree>
    <p:extLst>
      <p:ext uri="{BB962C8B-B14F-4D97-AF65-F5344CB8AC3E}">
        <p14:creationId xmlns:p14="http://schemas.microsoft.com/office/powerpoint/2010/main" val="2372314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Espace réservé de l'image des diapositives 1"/>
          <p:cNvSpPr>
            <a:spLocks noGrp="1" noRot="1" noChangeAspect="1" noTextEdit="1"/>
          </p:cNvSpPr>
          <p:nvPr>
            <p:ph type="sldImg"/>
          </p:nvPr>
        </p:nvSpPr>
        <p:spPr>
          <a:xfrm>
            <a:off x="90488" y="744538"/>
            <a:ext cx="6618287" cy="3724275"/>
          </a:xfrm>
          <a:ln/>
        </p:spPr>
      </p:sp>
      <p:sp>
        <p:nvSpPr>
          <p:cNvPr id="23552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err="1" smtClean="0"/>
              <a:t>Discouraged</a:t>
            </a:r>
            <a:r>
              <a:rPr lang="fr-FR" altLang="fr-FR" dirty="0" smtClean="0"/>
              <a:t> by the rate of </a:t>
            </a:r>
            <a:r>
              <a:rPr lang="fr-FR" altLang="fr-FR" dirty="0" err="1" smtClean="0"/>
              <a:t>veneral</a:t>
            </a:r>
            <a:r>
              <a:rPr lang="fr-FR" altLang="fr-FR" dirty="0" smtClean="0"/>
              <a:t> </a:t>
            </a:r>
            <a:r>
              <a:rPr lang="fr-FR" altLang="fr-FR" dirty="0" err="1" smtClean="0"/>
              <a:t>disease</a:t>
            </a:r>
            <a:r>
              <a:rPr lang="fr-FR" altLang="fr-FR" dirty="0" smtClean="0"/>
              <a:t> in the </a:t>
            </a:r>
            <a:r>
              <a:rPr lang="fr-FR" altLang="fr-FR" dirty="0" err="1" smtClean="0"/>
              <a:t>crew</a:t>
            </a:r>
            <a:r>
              <a:rPr lang="fr-FR" altLang="fr-FR" dirty="0" smtClean="0"/>
              <a:t> of </a:t>
            </a:r>
            <a:r>
              <a:rPr lang="fr-FR" altLang="fr-FR" dirty="0" err="1" smtClean="0"/>
              <a:t>ships</a:t>
            </a:r>
            <a:r>
              <a:rPr lang="fr-FR" altLang="fr-FR" dirty="0" smtClean="0"/>
              <a:t> </a:t>
            </a:r>
            <a:r>
              <a:rPr lang="fr-FR" altLang="fr-FR" dirty="0" err="1" smtClean="0"/>
              <a:t>this</a:t>
            </a:r>
            <a:r>
              <a:rPr lang="fr-FR" altLang="fr-FR" dirty="0" smtClean="0"/>
              <a:t> dose </a:t>
            </a:r>
            <a:r>
              <a:rPr lang="fr-FR" altLang="fr-FR" dirty="0" err="1" smtClean="0"/>
              <a:t>was</a:t>
            </a:r>
            <a:r>
              <a:rPr lang="fr-FR" altLang="fr-FR" dirty="0" smtClean="0"/>
              <a:t> </a:t>
            </a:r>
            <a:r>
              <a:rPr lang="fr-FR" altLang="fr-FR" dirty="0" err="1" smtClean="0"/>
              <a:t>given</a:t>
            </a:r>
            <a:r>
              <a:rPr lang="fr-FR" altLang="fr-FR" dirty="0" smtClean="0"/>
              <a:t> to 350 men in Manilla </a:t>
            </a:r>
            <a:r>
              <a:rPr lang="fr-FR" altLang="fr-FR" dirty="0" err="1" smtClean="0"/>
              <a:t>sulfathiazole</a:t>
            </a:r>
            <a:r>
              <a:rPr lang="fr-FR" altLang="fr-FR" dirty="0" smtClean="0"/>
              <a:t> </a:t>
            </a:r>
            <a:r>
              <a:rPr lang="fr-FR" altLang="fr-FR" dirty="0" err="1" smtClean="0"/>
              <a:t>was</a:t>
            </a:r>
            <a:r>
              <a:rPr lang="fr-FR" altLang="fr-FR" dirty="0" smtClean="0"/>
              <a:t> </a:t>
            </a:r>
            <a:r>
              <a:rPr lang="fr-FR" altLang="fr-FR" dirty="0" err="1" smtClean="0"/>
              <a:t>given</a:t>
            </a:r>
            <a:r>
              <a:rPr lang="fr-FR" altLang="fr-FR" dirty="0" smtClean="0"/>
              <a:t> as post-</a:t>
            </a:r>
            <a:r>
              <a:rPr lang="fr-FR" altLang="fr-FR" dirty="0" err="1" smtClean="0"/>
              <a:t>exposure</a:t>
            </a:r>
            <a:r>
              <a:rPr lang="fr-FR" altLang="fr-FR" dirty="0" smtClean="0"/>
              <a:t> </a:t>
            </a:r>
            <a:r>
              <a:rPr lang="fr-FR" altLang="fr-FR" dirty="0" err="1" smtClean="0"/>
              <a:t>prophylaxis</a:t>
            </a:r>
            <a:r>
              <a:rPr lang="fr-FR" altLang="fr-FR" dirty="0" smtClean="0"/>
              <a:t> (3 doses in a single </a:t>
            </a:r>
            <a:r>
              <a:rPr lang="fr-FR" altLang="fr-FR" dirty="0" err="1" smtClean="0"/>
              <a:t>day</a:t>
            </a:r>
            <a:r>
              <a:rPr lang="fr-FR" altLang="fr-FR" dirty="0" smtClean="0"/>
              <a:t>) and </a:t>
            </a:r>
            <a:r>
              <a:rPr lang="fr-FR" altLang="fr-FR" dirty="0" err="1" smtClean="0"/>
              <a:t>this</a:t>
            </a:r>
            <a:r>
              <a:rPr lang="fr-FR" altLang="fr-FR" dirty="0" smtClean="0"/>
              <a:t> dose </a:t>
            </a:r>
            <a:r>
              <a:rPr lang="fr-FR" altLang="fr-FR" dirty="0" err="1" smtClean="0"/>
              <a:t>was</a:t>
            </a:r>
            <a:r>
              <a:rPr lang="fr-FR" altLang="fr-FR" dirty="0" smtClean="0"/>
              <a:t> </a:t>
            </a:r>
            <a:r>
              <a:rPr lang="fr-FR" altLang="fr-FR" dirty="0" err="1" smtClean="0"/>
              <a:t>given</a:t>
            </a:r>
            <a:r>
              <a:rPr lang="fr-FR" altLang="fr-FR" dirty="0" smtClean="0"/>
              <a:t> to 450 service man, no </a:t>
            </a:r>
            <a:r>
              <a:rPr lang="fr-FR" altLang="fr-FR" dirty="0" err="1" smtClean="0"/>
              <a:t>further</a:t>
            </a:r>
            <a:r>
              <a:rPr lang="fr-FR" altLang="fr-FR" dirty="0" smtClean="0"/>
              <a:t> cases of </a:t>
            </a:r>
            <a:r>
              <a:rPr lang="fr-FR" altLang="fr-FR" dirty="0" err="1" smtClean="0"/>
              <a:t>chancroid</a:t>
            </a:r>
            <a:r>
              <a:rPr lang="fr-FR" altLang="fr-FR" dirty="0" smtClean="0"/>
              <a:t> and a single case of </a:t>
            </a:r>
            <a:r>
              <a:rPr lang="fr-FR" altLang="fr-FR" dirty="0" err="1" smtClean="0"/>
              <a:t>gonorrhea</a:t>
            </a:r>
            <a:r>
              <a:rPr lang="fr-FR" altLang="fr-FR" dirty="0" smtClean="0"/>
              <a:t> but </a:t>
            </a:r>
            <a:r>
              <a:rPr lang="fr-FR" altLang="fr-FR" dirty="0" err="1" smtClean="0"/>
              <a:t>this</a:t>
            </a:r>
            <a:r>
              <a:rPr lang="fr-FR" altLang="fr-FR" dirty="0" smtClean="0"/>
              <a:t> case </a:t>
            </a:r>
            <a:r>
              <a:rPr lang="fr-FR" altLang="fr-FR" dirty="0" err="1" smtClean="0"/>
              <a:t>proved</a:t>
            </a:r>
            <a:r>
              <a:rPr lang="fr-FR" altLang="fr-FR" dirty="0" smtClean="0"/>
              <a:t> to </a:t>
            </a:r>
            <a:r>
              <a:rPr lang="fr-FR" altLang="fr-FR" dirty="0" err="1" smtClean="0"/>
              <a:t>be</a:t>
            </a:r>
            <a:r>
              <a:rPr lang="fr-FR" altLang="fr-FR" dirty="0" smtClean="0"/>
              <a:t> </a:t>
            </a:r>
            <a:r>
              <a:rPr lang="fr-FR" altLang="fr-FR" dirty="0" err="1" smtClean="0"/>
              <a:t>refractory</a:t>
            </a:r>
            <a:r>
              <a:rPr lang="fr-FR" altLang="fr-FR" dirty="0" smtClean="0"/>
              <a:t> to all </a:t>
            </a:r>
            <a:r>
              <a:rPr lang="fr-FR" altLang="fr-FR" dirty="0" err="1" smtClean="0"/>
              <a:t>sulfonamides</a:t>
            </a:r>
            <a:r>
              <a:rPr lang="fr-FR" altLang="fr-FR" dirty="0" smtClean="0"/>
              <a:t> </a:t>
            </a:r>
            <a:r>
              <a:rPr lang="fr-FR" altLang="fr-FR" dirty="0" err="1" smtClean="0"/>
              <a:t>derivatives</a:t>
            </a:r>
            <a:endParaRPr lang="fr-FR" altLang="fr-FR" dirty="0" smtClean="0"/>
          </a:p>
        </p:txBody>
      </p:sp>
      <p:sp>
        <p:nvSpPr>
          <p:cNvPr id="23552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ADA060C-3FEB-4577-91BB-5410A9A0A069}" type="slidenum">
              <a:rPr lang="fr-FR" altLang="fr-FR">
                <a:solidFill>
                  <a:prstClr val="black"/>
                </a:solidFill>
              </a:rPr>
              <a:pPr/>
              <a:t>17</a:t>
            </a:fld>
            <a:endParaRPr lang="fr-FR" altLang="fr-FR">
              <a:solidFill>
                <a:prstClr val="black"/>
              </a:solidFill>
            </a:endParaRPr>
          </a:p>
        </p:txBody>
      </p:sp>
    </p:spTree>
    <p:extLst>
      <p:ext uri="{BB962C8B-B14F-4D97-AF65-F5344CB8AC3E}">
        <p14:creationId xmlns:p14="http://schemas.microsoft.com/office/powerpoint/2010/main" val="4069011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2A95B5D-51ED-4628-B2FB-F72A3DEA1564}" type="slidenum">
              <a:rPr lang="fr-FR" altLang="fr-FR">
                <a:solidFill>
                  <a:prstClr val="black"/>
                </a:solidFill>
              </a:rPr>
              <a:pPr/>
              <a:t>18</a:t>
            </a:fld>
            <a:endParaRPr lang="fr-FR" altLang="fr-FR">
              <a:solidFill>
                <a:prstClr val="black"/>
              </a:solidFill>
            </a:endParaRPr>
          </a:p>
        </p:txBody>
      </p:sp>
      <p:sp>
        <p:nvSpPr>
          <p:cNvPr id="237571" name="Rectangle 7"/>
          <p:cNvSpPr txBox="1">
            <a:spLocks noGrp="1" noChangeArrowheads="1"/>
          </p:cNvSpPr>
          <p:nvPr/>
        </p:nvSpPr>
        <p:spPr bwMode="auto">
          <a:xfrm>
            <a:off x="3851275" y="9431339"/>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9" tIns="46050" rIns="92099" bIns="46050"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15FD05CD-81FF-490F-BFBE-732DA018B7D9}" type="slidenum">
              <a:rPr lang="en-US" altLang="fr-FR" sz="1200" smtClean="0">
                <a:solidFill>
                  <a:prstClr val="black"/>
                </a:solidFill>
              </a:rPr>
              <a:pPr algn="r"/>
              <a:t>18</a:t>
            </a:fld>
            <a:endParaRPr lang="en-US" altLang="fr-FR" sz="1200" smtClean="0">
              <a:solidFill>
                <a:prstClr val="black"/>
              </a:solidFill>
            </a:endParaRPr>
          </a:p>
        </p:txBody>
      </p:sp>
      <p:sp>
        <p:nvSpPr>
          <p:cNvPr id="237572" name="Rectangle 2"/>
          <p:cNvSpPr>
            <a:spLocks noGrp="1" noRot="1" noChangeAspect="1" noChangeArrowheads="1" noTextEdit="1"/>
          </p:cNvSpPr>
          <p:nvPr>
            <p:ph type="sldImg"/>
          </p:nvPr>
        </p:nvSpPr>
        <p:spPr>
          <a:xfrm>
            <a:off x="92075" y="742950"/>
            <a:ext cx="6618288" cy="3724275"/>
          </a:xfrm>
          <a:ln/>
        </p:spPr>
      </p:sp>
      <p:sp>
        <p:nvSpPr>
          <p:cNvPr id="237573" name="Rectangle 3"/>
          <p:cNvSpPr>
            <a:spLocks noGrp="1" noChangeArrowheads="1"/>
          </p:cNvSpPr>
          <p:nvPr>
            <p:ph type="body" idx="1"/>
          </p:nvPr>
        </p:nvSpPr>
        <p:spPr>
          <a:xfrm>
            <a:off x="679451" y="4716464"/>
            <a:ext cx="5440363" cy="447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p>
        </p:txBody>
      </p:sp>
    </p:spTree>
    <p:extLst>
      <p:ext uri="{BB962C8B-B14F-4D97-AF65-F5344CB8AC3E}">
        <p14:creationId xmlns:p14="http://schemas.microsoft.com/office/powerpoint/2010/main" val="1420082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1666" name="Rectangle 7"/>
          <p:cNvSpPr txBox="1">
            <a:spLocks noGrp="1" noChangeArrowheads="1"/>
          </p:cNvSpPr>
          <p:nvPr/>
        </p:nvSpPr>
        <p:spPr bwMode="auto">
          <a:xfrm>
            <a:off x="3851275" y="9431339"/>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2" tIns="46047" rIns="92092" bIns="46047"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5DD7F4A2-6807-4A50-BC28-E1EC529AC639}" type="slidenum">
              <a:rPr lang="fr-FR" altLang="fr-FR" sz="1200" smtClean="0">
                <a:solidFill>
                  <a:prstClr val="black"/>
                </a:solidFill>
              </a:rPr>
              <a:pPr algn="r"/>
              <a:t>19</a:t>
            </a:fld>
            <a:endParaRPr lang="fr-FR" altLang="fr-FR" sz="1200" smtClean="0">
              <a:solidFill>
                <a:prstClr val="black"/>
              </a:solidFill>
            </a:endParaRPr>
          </a:p>
        </p:txBody>
      </p:sp>
      <p:sp>
        <p:nvSpPr>
          <p:cNvPr id="241667" name="Rectangle 7"/>
          <p:cNvSpPr txBox="1">
            <a:spLocks noGrp="1" noChangeArrowheads="1"/>
          </p:cNvSpPr>
          <p:nvPr/>
        </p:nvSpPr>
        <p:spPr bwMode="auto">
          <a:xfrm>
            <a:off x="3851275" y="9431339"/>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2" tIns="46047" rIns="92092" bIns="46047"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6749A486-D97A-447A-B6FA-38D40A20F71D}" type="slidenum">
              <a:rPr lang="en-US" altLang="fr-FR" sz="1200" smtClean="0">
                <a:solidFill>
                  <a:prstClr val="black"/>
                </a:solidFill>
              </a:rPr>
              <a:pPr algn="r"/>
              <a:t>19</a:t>
            </a:fld>
            <a:endParaRPr lang="en-US" altLang="fr-FR" sz="1200" smtClean="0">
              <a:solidFill>
                <a:prstClr val="black"/>
              </a:solidFill>
            </a:endParaRPr>
          </a:p>
        </p:txBody>
      </p:sp>
      <p:sp>
        <p:nvSpPr>
          <p:cNvPr id="241668" name="Rectangle 2"/>
          <p:cNvSpPr>
            <a:spLocks noGrp="1" noRot="1" noChangeAspect="1" noChangeArrowheads="1" noTextEdit="1"/>
          </p:cNvSpPr>
          <p:nvPr>
            <p:ph type="sldImg"/>
          </p:nvPr>
        </p:nvSpPr>
        <p:spPr>
          <a:xfrm>
            <a:off x="23813" y="695325"/>
            <a:ext cx="6107112" cy="3436938"/>
          </a:xfrm>
          <a:ln/>
        </p:spPr>
      </p:sp>
      <p:sp>
        <p:nvSpPr>
          <p:cNvPr id="241669" name="Text Box 3"/>
          <p:cNvSpPr>
            <a:spLocks noGrp="1" noChangeArrowheads="1"/>
          </p:cNvSpPr>
          <p:nvPr>
            <p:ph type="body" idx="1"/>
          </p:nvPr>
        </p:nvSpPr>
        <p:spPr>
          <a:xfrm>
            <a:off x="615950" y="4354513"/>
            <a:ext cx="4922838"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eaLnBrk="1" hangingPunct="1">
              <a:lnSpc>
                <a:spcPct val="93000"/>
              </a:lnSpc>
              <a:spcBef>
                <a:spcPct val="0"/>
              </a:spcBef>
              <a:buSzPct val="45000"/>
              <a:tabLst>
                <a:tab pos="725488" algn="l"/>
                <a:tab pos="1454150" algn="l"/>
                <a:tab pos="2182813" algn="l"/>
                <a:tab pos="2913063" algn="l"/>
                <a:tab pos="3640138" algn="l"/>
                <a:tab pos="4370388" algn="l"/>
                <a:tab pos="5100638" algn="l"/>
              </a:tabLst>
            </a:pPr>
            <a:endParaRPr lang="en-US" altLang="fr-FR" sz="1000" smtClean="0">
              <a:latin typeface="Arial Unicode MS" pitchFamily="34" charset="-128"/>
            </a:endParaRPr>
          </a:p>
        </p:txBody>
      </p:sp>
    </p:spTree>
    <p:extLst>
      <p:ext uri="{BB962C8B-B14F-4D97-AF65-F5344CB8AC3E}">
        <p14:creationId xmlns:p14="http://schemas.microsoft.com/office/powerpoint/2010/main" val="3014194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690" name="Rectangle 7"/>
          <p:cNvSpPr txBox="1">
            <a:spLocks noGrp="1" noChangeArrowheads="1"/>
          </p:cNvSpPr>
          <p:nvPr/>
        </p:nvSpPr>
        <p:spPr bwMode="auto">
          <a:xfrm>
            <a:off x="3851275" y="9431339"/>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2" tIns="46047" rIns="92092" bIns="46047"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65489889-62F4-443C-A4AB-3F27A159EC2C}" type="slidenum">
              <a:rPr lang="fr-FR" altLang="fr-FR" sz="1200" smtClean="0">
                <a:solidFill>
                  <a:prstClr val="black"/>
                </a:solidFill>
              </a:rPr>
              <a:pPr algn="r"/>
              <a:t>20</a:t>
            </a:fld>
            <a:endParaRPr lang="fr-FR" altLang="fr-FR" sz="1200" smtClean="0">
              <a:solidFill>
                <a:prstClr val="black"/>
              </a:solidFill>
            </a:endParaRPr>
          </a:p>
        </p:txBody>
      </p:sp>
      <p:sp>
        <p:nvSpPr>
          <p:cNvPr id="242691" name="Rectangle 7"/>
          <p:cNvSpPr txBox="1">
            <a:spLocks noGrp="1" noChangeArrowheads="1"/>
          </p:cNvSpPr>
          <p:nvPr/>
        </p:nvSpPr>
        <p:spPr bwMode="auto">
          <a:xfrm>
            <a:off x="3851275" y="9431339"/>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2" tIns="46047" rIns="92092" bIns="46047"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9FE57AB7-C80E-462F-8191-D35F601B9D51}" type="slidenum">
              <a:rPr lang="en-US" altLang="fr-FR" sz="1200" smtClean="0">
                <a:solidFill>
                  <a:prstClr val="black"/>
                </a:solidFill>
              </a:rPr>
              <a:pPr algn="r"/>
              <a:t>20</a:t>
            </a:fld>
            <a:endParaRPr lang="en-US" altLang="fr-FR" sz="1200" smtClean="0">
              <a:solidFill>
                <a:prstClr val="black"/>
              </a:solidFill>
            </a:endParaRPr>
          </a:p>
        </p:txBody>
      </p:sp>
      <p:sp>
        <p:nvSpPr>
          <p:cNvPr id="242692" name="Rectangle 2"/>
          <p:cNvSpPr>
            <a:spLocks noGrp="1" noRot="1" noChangeAspect="1" noChangeArrowheads="1" noTextEdit="1"/>
          </p:cNvSpPr>
          <p:nvPr>
            <p:ph type="sldImg"/>
          </p:nvPr>
        </p:nvSpPr>
        <p:spPr>
          <a:xfrm>
            <a:off x="23813" y="695325"/>
            <a:ext cx="6107112" cy="3436938"/>
          </a:xfrm>
          <a:ln/>
        </p:spPr>
      </p:sp>
      <p:sp>
        <p:nvSpPr>
          <p:cNvPr id="242693" name="Text Box 3"/>
          <p:cNvSpPr>
            <a:spLocks noGrp="1" noChangeArrowheads="1"/>
          </p:cNvSpPr>
          <p:nvPr>
            <p:ph type="body" idx="1"/>
          </p:nvPr>
        </p:nvSpPr>
        <p:spPr>
          <a:xfrm>
            <a:off x="615950" y="4354513"/>
            <a:ext cx="4922838"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eaLnBrk="1" hangingPunct="1">
              <a:lnSpc>
                <a:spcPct val="93000"/>
              </a:lnSpc>
              <a:spcBef>
                <a:spcPct val="0"/>
              </a:spcBef>
              <a:buSzPct val="45000"/>
              <a:tabLst>
                <a:tab pos="725488" algn="l"/>
                <a:tab pos="1454150" algn="l"/>
                <a:tab pos="2182813" algn="l"/>
                <a:tab pos="2913063" algn="l"/>
                <a:tab pos="3640138" algn="l"/>
                <a:tab pos="4370388" algn="l"/>
                <a:tab pos="5100638" algn="l"/>
              </a:tabLst>
            </a:pPr>
            <a:endParaRPr lang="en-US" altLang="fr-FR" sz="1000" smtClean="0">
              <a:latin typeface="Arial Unicode MS" pitchFamily="34" charset="-128"/>
            </a:endParaRPr>
          </a:p>
        </p:txBody>
      </p:sp>
    </p:spTree>
    <p:extLst>
      <p:ext uri="{BB962C8B-B14F-4D97-AF65-F5344CB8AC3E}">
        <p14:creationId xmlns:p14="http://schemas.microsoft.com/office/powerpoint/2010/main" val="404688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3714" name="Rectangle 7"/>
          <p:cNvSpPr txBox="1">
            <a:spLocks noGrp="1" noChangeArrowheads="1"/>
          </p:cNvSpPr>
          <p:nvPr/>
        </p:nvSpPr>
        <p:spPr bwMode="auto">
          <a:xfrm>
            <a:off x="3851275" y="9431339"/>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2" tIns="46047" rIns="92092" bIns="46047"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4163E9F2-E5CC-4AB2-8369-EEDE664C6FB5}" type="slidenum">
              <a:rPr lang="fr-FR" altLang="fr-FR" sz="1200" smtClean="0">
                <a:solidFill>
                  <a:prstClr val="black"/>
                </a:solidFill>
              </a:rPr>
              <a:pPr algn="r"/>
              <a:t>21</a:t>
            </a:fld>
            <a:endParaRPr lang="fr-FR" altLang="fr-FR" sz="1200" smtClean="0">
              <a:solidFill>
                <a:prstClr val="black"/>
              </a:solidFill>
            </a:endParaRPr>
          </a:p>
        </p:txBody>
      </p:sp>
      <p:sp>
        <p:nvSpPr>
          <p:cNvPr id="243715" name="Rectangle 7"/>
          <p:cNvSpPr txBox="1">
            <a:spLocks noGrp="1" noChangeArrowheads="1"/>
          </p:cNvSpPr>
          <p:nvPr/>
        </p:nvSpPr>
        <p:spPr bwMode="auto">
          <a:xfrm>
            <a:off x="3851275" y="9431339"/>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2" tIns="46047" rIns="92092" bIns="46047"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326EB47F-5F31-48CC-B98C-47478DC72AB3}" type="slidenum">
              <a:rPr lang="en-US" altLang="fr-FR" sz="1200" smtClean="0">
                <a:solidFill>
                  <a:prstClr val="black"/>
                </a:solidFill>
              </a:rPr>
              <a:pPr algn="r"/>
              <a:t>21</a:t>
            </a:fld>
            <a:endParaRPr lang="en-US" altLang="fr-FR" sz="1200" smtClean="0">
              <a:solidFill>
                <a:prstClr val="black"/>
              </a:solidFill>
            </a:endParaRPr>
          </a:p>
        </p:txBody>
      </p:sp>
      <p:sp>
        <p:nvSpPr>
          <p:cNvPr id="243716" name="Rectangle 2"/>
          <p:cNvSpPr>
            <a:spLocks noGrp="1" noRot="1" noChangeAspect="1" noChangeArrowheads="1" noTextEdit="1"/>
          </p:cNvSpPr>
          <p:nvPr>
            <p:ph type="sldImg"/>
          </p:nvPr>
        </p:nvSpPr>
        <p:spPr>
          <a:xfrm>
            <a:off x="23813" y="695325"/>
            <a:ext cx="6107112" cy="3436938"/>
          </a:xfrm>
          <a:ln/>
        </p:spPr>
      </p:sp>
      <p:sp>
        <p:nvSpPr>
          <p:cNvPr id="243717" name="Text Box 3"/>
          <p:cNvSpPr>
            <a:spLocks noGrp="1" noChangeArrowheads="1"/>
          </p:cNvSpPr>
          <p:nvPr>
            <p:ph type="body" idx="1"/>
          </p:nvPr>
        </p:nvSpPr>
        <p:spPr>
          <a:xfrm>
            <a:off x="615950" y="4354513"/>
            <a:ext cx="4922838"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eaLnBrk="1" hangingPunct="1">
              <a:lnSpc>
                <a:spcPct val="93000"/>
              </a:lnSpc>
              <a:spcBef>
                <a:spcPct val="0"/>
              </a:spcBef>
              <a:buSzPct val="45000"/>
              <a:tabLst>
                <a:tab pos="725488" algn="l"/>
                <a:tab pos="1454150" algn="l"/>
                <a:tab pos="2182813" algn="l"/>
                <a:tab pos="2913063" algn="l"/>
                <a:tab pos="3640138" algn="l"/>
                <a:tab pos="4370388" algn="l"/>
                <a:tab pos="5100638" algn="l"/>
              </a:tabLst>
            </a:pPr>
            <a:endParaRPr lang="en-US" altLang="fr-FR" sz="1000" smtClean="0">
              <a:latin typeface="Arial Unicode MS" pitchFamily="34" charset="-128"/>
            </a:endParaRPr>
          </a:p>
        </p:txBody>
      </p:sp>
    </p:spTree>
    <p:extLst>
      <p:ext uri="{BB962C8B-B14F-4D97-AF65-F5344CB8AC3E}">
        <p14:creationId xmlns:p14="http://schemas.microsoft.com/office/powerpoint/2010/main" val="3148263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6F1F3FB-8FE8-4DED-A371-06F4811CA4B8}" type="slidenum">
              <a:rPr lang="fr-FR" altLang="fr-FR">
                <a:solidFill>
                  <a:srgbClr val="000000"/>
                </a:solidFill>
              </a:rPr>
              <a:pPr/>
              <a:t>22</a:t>
            </a:fld>
            <a:endParaRPr lang="fr-FR" altLang="fr-FR">
              <a:solidFill>
                <a:srgbClr val="000000"/>
              </a:solidFill>
            </a:endParaRPr>
          </a:p>
        </p:txBody>
      </p:sp>
      <p:sp>
        <p:nvSpPr>
          <p:cNvPr id="275459" name="Rectangle 7"/>
          <p:cNvSpPr txBox="1">
            <a:spLocks noGrp="1" noChangeArrowheads="1"/>
          </p:cNvSpPr>
          <p:nvPr/>
        </p:nvSpPr>
        <p:spPr bwMode="auto">
          <a:xfrm>
            <a:off x="3851275" y="9431339"/>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9" tIns="46050" rIns="92099" bIns="46050"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15FBFC48-E6CE-4418-AF52-3737F5505A20}" type="slidenum">
              <a:rPr lang="en-US" altLang="fr-FR" sz="1200" smtClean="0">
                <a:solidFill>
                  <a:srgbClr val="000000"/>
                </a:solidFill>
              </a:rPr>
              <a:pPr algn="r"/>
              <a:t>22</a:t>
            </a:fld>
            <a:endParaRPr lang="en-US" altLang="fr-FR" sz="1200" smtClean="0">
              <a:solidFill>
                <a:srgbClr val="000000"/>
              </a:solidFill>
            </a:endParaRPr>
          </a:p>
        </p:txBody>
      </p:sp>
      <p:sp>
        <p:nvSpPr>
          <p:cNvPr id="275460" name="Rectangle 2"/>
          <p:cNvSpPr>
            <a:spLocks noGrp="1" noRot="1" noChangeAspect="1" noChangeArrowheads="1" noTextEdit="1"/>
          </p:cNvSpPr>
          <p:nvPr>
            <p:ph type="sldImg"/>
          </p:nvPr>
        </p:nvSpPr>
        <p:spPr>
          <a:xfrm>
            <a:off x="90488" y="744538"/>
            <a:ext cx="6618287" cy="3724275"/>
          </a:xfrm>
          <a:ln/>
        </p:spPr>
      </p:sp>
      <p:sp>
        <p:nvSpPr>
          <p:cNvPr id="27546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p>
        </p:txBody>
      </p:sp>
    </p:spTree>
    <p:extLst>
      <p:ext uri="{BB962C8B-B14F-4D97-AF65-F5344CB8AC3E}">
        <p14:creationId xmlns:p14="http://schemas.microsoft.com/office/powerpoint/2010/main" val="1718278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FA7EB90-D1F1-4A94-ADB0-8F100F3A3D03}" type="slidenum">
              <a:rPr lang="fr-FR" altLang="fr-FR">
                <a:solidFill>
                  <a:srgbClr val="000000"/>
                </a:solidFill>
              </a:rPr>
              <a:pPr/>
              <a:t>23</a:t>
            </a:fld>
            <a:endParaRPr lang="fr-FR" altLang="fr-FR">
              <a:solidFill>
                <a:srgbClr val="000000"/>
              </a:solidFill>
            </a:endParaRPr>
          </a:p>
        </p:txBody>
      </p:sp>
      <p:sp>
        <p:nvSpPr>
          <p:cNvPr id="276483" name="Rectangle 7"/>
          <p:cNvSpPr txBox="1">
            <a:spLocks noGrp="1" noChangeArrowheads="1"/>
          </p:cNvSpPr>
          <p:nvPr/>
        </p:nvSpPr>
        <p:spPr bwMode="auto">
          <a:xfrm>
            <a:off x="3851275" y="9431339"/>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9" tIns="46050" rIns="92099" bIns="46050"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6A005A1B-9B51-4149-AAE1-F9C19492AC1C}" type="slidenum">
              <a:rPr lang="en-US" altLang="fr-FR" sz="1200" smtClean="0">
                <a:solidFill>
                  <a:srgbClr val="000000"/>
                </a:solidFill>
              </a:rPr>
              <a:pPr algn="r"/>
              <a:t>23</a:t>
            </a:fld>
            <a:endParaRPr lang="en-US" altLang="fr-FR" sz="1200" smtClean="0">
              <a:solidFill>
                <a:srgbClr val="000000"/>
              </a:solidFill>
            </a:endParaRPr>
          </a:p>
        </p:txBody>
      </p:sp>
      <p:sp>
        <p:nvSpPr>
          <p:cNvPr id="276484" name="Rectangle 2"/>
          <p:cNvSpPr>
            <a:spLocks noGrp="1" noRot="1" noChangeAspect="1" noChangeArrowheads="1" noTextEdit="1"/>
          </p:cNvSpPr>
          <p:nvPr>
            <p:ph type="sldImg"/>
          </p:nvPr>
        </p:nvSpPr>
        <p:spPr>
          <a:xfrm>
            <a:off x="90488" y="744538"/>
            <a:ext cx="6618287" cy="3724275"/>
          </a:xfrm>
          <a:ln/>
        </p:spPr>
      </p:sp>
      <p:sp>
        <p:nvSpPr>
          <p:cNvPr id="27648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p>
        </p:txBody>
      </p:sp>
    </p:spTree>
    <p:extLst>
      <p:ext uri="{BB962C8B-B14F-4D97-AF65-F5344CB8AC3E}">
        <p14:creationId xmlns:p14="http://schemas.microsoft.com/office/powerpoint/2010/main" val="252890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8FFF8BE-3333-4D83-8A16-78C09BDC882C}" type="slidenum">
              <a:rPr lang="fr-FR" altLang="fr-FR">
                <a:solidFill>
                  <a:srgbClr val="000000"/>
                </a:solidFill>
              </a:rPr>
              <a:pPr/>
              <a:t>3</a:t>
            </a:fld>
            <a:endParaRPr lang="fr-FR" altLang="fr-FR">
              <a:solidFill>
                <a:srgbClr val="000000"/>
              </a:solidFill>
            </a:endParaRPr>
          </a:p>
        </p:txBody>
      </p:sp>
      <p:sp>
        <p:nvSpPr>
          <p:cNvPr id="258051" name="Rectangle 7"/>
          <p:cNvSpPr txBox="1">
            <a:spLocks noGrp="1" noChangeArrowheads="1"/>
          </p:cNvSpPr>
          <p:nvPr/>
        </p:nvSpPr>
        <p:spPr bwMode="auto">
          <a:xfrm>
            <a:off x="3851275" y="9431339"/>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2" tIns="46051" rIns="92102" bIns="46051"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630BF41F-DF1F-4BC3-AA4B-6700F0380675}" type="slidenum">
              <a:rPr lang="en-US" altLang="fr-FR" sz="1200" smtClean="0">
                <a:solidFill>
                  <a:srgbClr val="000000"/>
                </a:solidFill>
              </a:rPr>
              <a:pPr algn="r"/>
              <a:t>3</a:t>
            </a:fld>
            <a:endParaRPr lang="en-US" altLang="fr-FR" sz="1200" smtClean="0">
              <a:solidFill>
                <a:srgbClr val="000000"/>
              </a:solidFill>
            </a:endParaRPr>
          </a:p>
        </p:txBody>
      </p:sp>
      <p:sp>
        <p:nvSpPr>
          <p:cNvPr id="258052" name="Rectangle 2"/>
          <p:cNvSpPr>
            <a:spLocks noGrp="1" noRot="1" noChangeAspect="1" noChangeArrowheads="1" noTextEdit="1"/>
          </p:cNvSpPr>
          <p:nvPr>
            <p:ph type="sldImg"/>
          </p:nvPr>
        </p:nvSpPr>
        <p:spPr>
          <a:xfrm>
            <a:off x="92075" y="744538"/>
            <a:ext cx="6619875" cy="3724275"/>
          </a:xfrm>
          <a:ln/>
        </p:spPr>
      </p:sp>
      <p:sp>
        <p:nvSpPr>
          <p:cNvPr id="258053" name="Rectangle 3"/>
          <p:cNvSpPr>
            <a:spLocks noGrp="1" noChangeArrowheads="1"/>
          </p:cNvSpPr>
          <p:nvPr>
            <p:ph type="body" idx="1"/>
          </p:nvPr>
        </p:nvSpPr>
        <p:spPr>
          <a:xfrm>
            <a:off x="906464" y="4716463"/>
            <a:ext cx="4986337" cy="4468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p>
        </p:txBody>
      </p:sp>
    </p:spTree>
    <p:extLst>
      <p:ext uri="{BB962C8B-B14F-4D97-AF65-F5344CB8AC3E}">
        <p14:creationId xmlns:p14="http://schemas.microsoft.com/office/powerpoint/2010/main" val="714366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Espace réservé de l'image des diapositives 1"/>
          <p:cNvSpPr>
            <a:spLocks noGrp="1" noRot="1" noChangeAspect="1" noTextEdit="1"/>
          </p:cNvSpPr>
          <p:nvPr>
            <p:ph type="sldImg"/>
          </p:nvPr>
        </p:nvSpPr>
        <p:spPr>
          <a:xfrm>
            <a:off x="90488" y="744538"/>
            <a:ext cx="6618287" cy="3724275"/>
          </a:xfrm>
          <a:ln/>
        </p:spPr>
      </p:sp>
      <p:sp>
        <p:nvSpPr>
          <p:cNvPr id="24781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24781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2D130F8-2077-4A15-A351-E84D287C6B7A}" type="slidenum">
              <a:rPr lang="fr-FR" altLang="fr-FR">
                <a:solidFill>
                  <a:prstClr val="black"/>
                </a:solidFill>
              </a:rPr>
              <a:pPr/>
              <a:t>24</a:t>
            </a:fld>
            <a:endParaRPr lang="fr-FR" altLang="fr-FR">
              <a:solidFill>
                <a:prstClr val="black"/>
              </a:solidFill>
            </a:endParaRPr>
          </a:p>
        </p:txBody>
      </p:sp>
    </p:spTree>
    <p:extLst>
      <p:ext uri="{BB962C8B-B14F-4D97-AF65-F5344CB8AC3E}">
        <p14:creationId xmlns:p14="http://schemas.microsoft.com/office/powerpoint/2010/main" val="1603917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xfrm>
            <a:off x="420688" y="1239838"/>
            <a:ext cx="5957887" cy="3352800"/>
          </a:xfrm>
          <a:ln/>
        </p:spPr>
      </p:sp>
      <p:sp>
        <p:nvSpPr>
          <p:cNvPr id="2488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88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D1B28A0-092A-494F-815E-42FCC3A857AE}"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594247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Espace réservé de l'image des diapositives 1"/>
          <p:cNvSpPr>
            <a:spLocks noGrp="1" noRot="1" noChangeAspect="1" noTextEdit="1"/>
          </p:cNvSpPr>
          <p:nvPr>
            <p:ph type="sldImg"/>
          </p:nvPr>
        </p:nvSpPr>
        <p:spPr>
          <a:xfrm>
            <a:off x="90488" y="744538"/>
            <a:ext cx="6618287" cy="3724275"/>
          </a:xfrm>
          <a:ln/>
        </p:spPr>
      </p:sp>
      <p:sp>
        <p:nvSpPr>
          <p:cNvPr id="25497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fr-FR" altLang="fr-FR" sz="1600" smtClean="0"/>
              <a:t>Improving time to treatment could potentially reduce population prevalence by reducing exposure to uninfected partners </a:t>
            </a:r>
          </a:p>
          <a:p>
            <a:pPr marL="0" lvl="1"/>
            <a:r>
              <a:rPr lang="fr-FR" altLang="fr-FR" sz="1600" smtClean="0"/>
              <a:t>Only if effecetive partner notification or high rates of retesting if not rapid reinfection from exisintg partners (50-75% of partners likely to be infeceted with NG and CT)</a:t>
            </a:r>
          </a:p>
          <a:p>
            <a:endParaRPr lang="fr-FR" smtClean="0"/>
          </a:p>
        </p:txBody>
      </p:sp>
      <p:sp>
        <p:nvSpPr>
          <p:cNvPr id="25498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F9C66DF-2BD9-47EA-9B7E-E7E4E26A9854}" type="slidenum">
              <a:rPr lang="fr-FR" altLang="fr-FR">
                <a:solidFill>
                  <a:prstClr val="black"/>
                </a:solidFill>
              </a:rPr>
              <a:pPr/>
              <a:t>26</a:t>
            </a:fld>
            <a:endParaRPr lang="fr-FR" altLang="fr-FR">
              <a:solidFill>
                <a:prstClr val="black"/>
              </a:solidFill>
            </a:endParaRPr>
          </a:p>
        </p:txBody>
      </p:sp>
    </p:spTree>
    <p:extLst>
      <p:ext uri="{BB962C8B-B14F-4D97-AF65-F5344CB8AC3E}">
        <p14:creationId xmlns:p14="http://schemas.microsoft.com/office/powerpoint/2010/main" val="2389671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4080480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Espace réservé de l'image des diapositives 1"/>
          <p:cNvSpPr>
            <a:spLocks noGrp="1" noRot="1" noChangeAspect="1" noTextEdit="1"/>
          </p:cNvSpPr>
          <p:nvPr>
            <p:ph type="sldImg"/>
          </p:nvPr>
        </p:nvSpPr>
        <p:spPr>
          <a:xfrm>
            <a:off x="90488" y="744538"/>
            <a:ext cx="6618287" cy="3724275"/>
          </a:xfrm>
          <a:ln/>
        </p:spPr>
      </p:sp>
      <p:sp>
        <p:nvSpPr>
          <p:cNvPr id="27238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27238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283EB6B-47D1-4687-BD14-626E8E55AD35}" type="slidenum">
              <a:rPr lang="fr-FR" altLang="fr-FR">
                <a:solidFill>
                  <a:prstClr val="black"/>
                </a:solidFill>
              </a:rPr>
              <a:pPr/>
              <a:t>28</a:t>
            </a:fld>
            <a:endParaRPr lang="fr-FR" altLang="fr-FR">
              <a:solidFill>
                <a:prstClr val="black"/>
              </a:solidFill>
            </a:endParaRPr>
          </a:p>
        </p:txBody>
      </p:sp>
    </p:spTree>
    <p:extLst>
      <p:ext uri="{BB962C8B-B14F-4D97-AF65-F5344CB8AC3E}">
        <p14:creationId xmlns:p14="http://schemas.microsoft.com/office/powerpoint/2010/main" val="321378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9182E93-D18E-4521-BC9A-0BFB3B276A2F}" type="slidenum">
              <a:rPr lang="fr-FR" altLang="fr-FR">
                <a:solidFill>
                  <a:prstClr val="black"/>
                </a:solidFill>
              </a:rPr>
              <a:pPr/>
              <a:t>29</a:t>
            </a:fld>
            <a:endParaRPr lang="fr-FR" altLang="fr-FR">
              <a:solidFill>
                <a:prstClr val="black"/>
              </a:solidFill>
            </a:endParaRPr>
          </a:p>
        </p:txBody>
      </p:sp>
      <p:sp>
        <p:nvSpPr>
          <p:cNvPr id="274435" name="Rectangle 7"/>
          <p:cNvSpPr txBox="1">
            <a:spLocks noGrp="1" noChangeArrowheads="1"/>
          </p:cNvSpPr>
          <p:nvPr/>
        </p:nvSpPr>
        <p:spPr bwMode="auto">
          <a:xfrm>
            <a:off x="3851275" y="9431339"/>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9" tIns="46050" rIns="92099" bIns="46050"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B87BD4DB-B5D1-461E-8C57-D461244C47C3}" type="slidenum">
              <a:rPr lang="en-US" altLang="fr-FR" sz="1200" smtClean="0">
                <a:solidFill>
                  <a:prstClr val="black"/>
                </a:solidFill>
              </a:rPr>
              <a:pPr algn="r"/>
              <a:t>29</a:t>
            </a:fld>
            <a:endParaRPr lang="en-US" altLang="fr-FR" sz="1200" smtClean="0">
              <a:solidFill>
                <a:prstClr val="black"/>
              </a:solidFill>
            </a:endParaRPr>
          </a:p>
        </p:txBody>
      </p:sp>
      <p:sp>
        <p:nvSpPr>
          <p:cNvPr id="274436" name="Rectangle 2"/>
          <p:cNvSpPr>
            <a:spLocks noGrp="1" noRot="1" noChangeAspect="1" noChangeArrowheads="1" noTextEdit="1"/>
          </p:cNvSpPr>
          <p:nvPr>
            <p:ph type="sldImg"/>
          </p:nvPr>
        </p:nvSpPr>
        <p:spPr>
          <a:xfrm>
            <a:off x="90488" y="744538"/>
            <a:ext cx="6618287" cy="3724275"/>
          </a:xfrm>
          <a:ln/>
        </p:spPr>
      </p:sp>
      <p:sp>
        <p:nvSpPr>
          <p:cNvPr id="2744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p>
        </p:txBody>
      </p:sp>
    </p:spTree>
    <p:extLst>
      <p:ext uri="{BB962C8B-B14F-4D97-AF65-F5344CB8AC3E}">
        <p14:creationId xmlns:p14="http://schemas.microsoft.com/office/powerpoint/2010/main" val="382177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Espace réservé de l'image des diapositives 1"/>
          <p:cNvSpPr>
            <a:spLocks noGrp="1" noRot="1" noChangeAspect="1" noTextEdit="1"/>
          </p:cNvSpPr>
          <p:nvPr>
            <p:ph type="sldImg"/>
          </p:nvPr>
        </p:nvSpPr>
        <p:spPr>
          <a:xfrm>
            <a:off x="90488" y="744538"/>
            <a:ext cx="6618287" cy="3724275"/>
          </a:xfrm>
          <a:ln/>
        </p:spPr>
      </p:sp>
      <p:sp>
        <p:nvSpPr>
          <p:cNvPr id="27545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27546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CF22716-B8D3-4C02-B481-55F56FFF3FE5}" type="slidenum">
              <a:rPr lang="fr-FR" altLang="fr-FR">
                <a:solidFill>
                  <a:prstClr val="black"/>
                </a:solidFill>
              </a:rPr>
              <a:pPr/>
              <a:t>30</a:t>
            </a:fld>
            <a:endParaRPr lang="fr-FR" altLang="fr-FR">
              <a:solidFill>
                <a:prstClr val="black"/>
              </a:solidFill>
            </a:endParaRPr>
          </a:p>
        </p:txBody>
      </p:sp>
    </p:spTree>
    <p:extLst>
      <p:ext uri="{BB962C8B-B14F-4D97-AF65-F5344CB8AC3E}">
        <p14:creationId xmlns:p14="http://schemas.microsoft.com/office/powerpoint/2010/main" val="3695062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51275" y="9431339"/>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8F4FD59A-ECDB-415A-AF8E-0269DFB55781}" type="slidenum">
              <a:rPr lang="fr-FR" altLang="fr-FR" sz="1200" smtClean="0">
                <a:solidFill>
                  <a:srgbClr val="000000"/>
                </a:solidFill>
                <a:cs typeface="Arial" pitchFamily="34" charset="0"/>
              </a:rPr>
              <a:pPr algn="r"/>
              <a:t>31</a:t>
            </a:fld>
            <a:endParaRPr lang="fr-FR" altLang="fr-FR" sz="1200" smtClean="0">
              <a:solidFill>
                <a:srgbClr val="000000"/>
              </a:solidFill>
              <a:cs typeface="Arial" pitchFamily="34" charset="0"/>
            </a:endParaRPr>
          </a:p>
        </p:txBody>
      </p:sp>
      <p:sp>
        <p:nvSpPr>
          <p:cNvPr id="176131" name="Rectangle 7"/>
          <p:cNvSpPr txBox="1">
            <a:spLocks noGrp="1" noChangeArrowheads="1"/>
          </p:cNvSpPr>
          <p:nvPr/>
        </p:nvSpPr>
        <p:spPr bwMode="auto">
          <a:xfrm>
            <a:off x="3851275" y="9431339"/>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0080D553-AE4C-4C87-A0EE-F8877D56D30F}" type="slidenum">
              <a:rPr lang="en-US" altLang="fr-FR" sz="1200" smtClean="0">
                <a:solidFill>
                  <a:srgbClr val="000000"/>
                </a:solidFill>
                <a:cs typeface="Arial" pitchFamily="34" charset="0"/>
              </a:rPr>
              <a:pPr algn="r"/>
              <a:t>31</a:t>
            </a:fld>
            <a:endParaRPr lang="en-US" altLang="fr-FR" sz="1200" smtClean="0">
              <a:solidFill>
                <a:srgbClr val="000000"/>
              </a:solidFill>
              <a:cs typeface="Arial" pitchFamily="34" charset="0"/>
            </a:endParaRPr>
          </a:p>
        </p:txBody>
      </p:sp>
      <p:sp>
        <p:nvSpPr>
          <p:cNvPr id="176132" name="Rectangle 2"/>
          <p:cNvSpPr>
            <a:spLocks noGrp="1" noRot="1" noChangeAspect="1" noChangeArrowheads="1" noTextEdit="1"/>
          </p:cNvSpPr>
          <p:nvPr>
            <p:ph type="sldImg"/>
          </p:nvPr>
        </p:nvSpPr>
        <p:spPr>
          <a:xfrm>
            <a:off x="90488" y="744538"/>
            <a:ext cx="6618287" cy="3724275"/>
          </a:xfrm>
          <a:ln/>
        </p:spPr>
      </p:sp>
      <p:sp>
        <p:nvSpPr>
          <p:cNvPr id="17613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p>
        </p:txBody>
      </p:sp>
    </p:spTree>
    <p:extLst>
      <p:ext uri="{BB962C8B-B14F-4D97-AF65-F5344CB8AC3E}">
        <p14:creationId xmlns:p14="http://schemas.microsoft.com/office/powerpoint/2010/main" val="83801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Espace réservé de l'image des diapositives 1"/>
          <p:cNvSpPr>
            <a:spLocks noGrp="1" noRot="1" noChangeAspect="1" noTextEdit="1"/>
          </p:cNvSpPr>
          <p:nvPr>
            <p:ph type="sldImg"/>
          </p:nvPr>
        </p:nvSpPr>
        <p:spPr>
          <a:xfrm>
            <a:off x="90488" y="744538"/>
            <a:ext cx="6618287" cy="3724275"/>
          </a:xfrm>
          <a:ln/>
        </p:spPr>
      </p:sp>
      <p:sp>
        <p:nvSpPr>
          <p:cNvPr id="22221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22221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B4D1C3B-705A-44BA-B687-7310CE5F4DB2}" type="slidenum">
              <a:rPr lang="fr-FR" altLang="fr-FR">
                <a:solidFill>
                  <a:prstClr val="black"/>
                </a:solidFill>
              </a:rPr>
              <a:pPr/>
              <a:t>4</a:t>
            </a:fld>
            <a:endParaRPr lang="fr-FR" altLang="fr-FR">
              <a:solidFill>
                <a:prstClr val="black"/>
              </a:solidFill>
            </a:endParaRPr>
          </a:p>
        </p:txBody>
      </p:sp>
    </p:spTree>
    <p:extLst>
      <p:ext uri="{BB962C8B-B14F-4D97-AF65-F5344CB8AC3E}">
        <p14:creationId xmlns:p14="http://schemas.microsoft.com/office/powerpoint/2010/main" val="218438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0098" name="Rectangle 6"/>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4BFA5EE-CF8F-4E50-B276-6EAC4E952D29}" type="slidenum">
              <a:rPr lang="en-US">
                <a:solidFill>
                  <a:srgbClr val="000000"/>
                </a:solidFill>
              </a:rPr>
              <a:pPr/>
              <a:t>5</a:t>
            </a:fld>
            <a:endParaRPr lang="en-US">
              <a:solidFill>
                <a:srgbClr val="000000"/>
              </a:solidFill>
            </a:endParaRPr>
          </a:p>
        </p:txBody>
      </p:sp>
      <p:sp>
        <p:nvSpPr>
          <p:cNvPr id="260099" name="Rectangle 1"/>
          <p:cNvSpPr>
            <a:spLocks noGrp="1" noRot="1" noChangeAspect="1" noChangeArrowheads="1" noTextEdit="1"/>
          </p:cNvSpPr>
          <p:nvPr>
            <p:ph type="sldImg"/>
          </p:nvPr>
        </p:nvSpPr>
        <p:spPr>
          <a:xfrm>
            <a:off x="90488" y="754063"/>
            <a:ext cx="6618287" cy="37242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0100" name="Text Box 2"/>
          <p:cNvSpPr>
            <a:spLocks noGrp="1" noChangeArrowheads="1"/>
          </p:cNvSpPr>
          <p:nvPr>
            <p:ph type="body" idx="1"/>
          </p:nvPr>
        </p:nvSpPr>
        <p:spPr>
          <a:xfrm>
            <a:off x="681039" y="4716464"/>
            <a:ext cx="5437187" cy="2103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125" rIns="0" bIns="0"/>
          <a:lstStyle/>
          <a:p>
            <a:pPr marL="193675" indent="-192088">
              <a:lnSpc>
                <a:spcPct val="93000"/>
              </a:lnSpc>
              <a:spcBef>
                <a:spcPct val="0"/>
              </a:spcBef>
              <a:tabLst>
                <a:tab pos="723900" algn="l"/>
                <a:tab pos="1447800" algn="l"/>
                <a:tab pos="2171700" algn="l"/>
                <a:tab pos="2895600" algn="l"/>
                <a:tab pos="3619500" algn="l"/>
                <a:tab pos="4343400" algn="l"/>
                <a:tab pos="5067300" algn="l"/>
                <a:tab pos="5791200" algn="l"/>
              </a:tabLst>
            </a:pPr>
            <a:r>
              <a:rPr lang="en-US" sz="800" smtClean="0">
                <a:solidFill>
                  <a:srgbClr val="000000"/>
                </a:solidFill>
                <a:ea typeface="Kochi Mincho"/>
                <a:cs typeface="Kochi Mincho"/>
              </a:rPr>
              <a:t>New diagnoses of HIV infection, early syphilis, gonorrhoea, and chlamydia</a:t>
            </a:r>
          </a:p>
          <a:p>
            <a:pPr marL="193675" indent="-192088">
              <a:lnSpc>
                <a:spcPct val="93000"/>
              </a:lnSpc>
              <a:spcBef>
                <a:spcPct val="0"/>
              </a:spcBef>
              <a:tabLst>
                <a:tab pos="723900" algn="l"/>
                <a:tab pos="1447800" algn="l"/>
                <a:tab pos="2171700" algn="l"/>
                <a:tab pos="2895600" algn="l"/>
                <a:tab pos="3619500" algn="l"/>
                <a:tab pos="4343400" algn="l"/>
                <a:tab pos="5067300" algn="l"/>
                <a:tab pos="5791200" algn="l"/>
              </a:tabLst>
            </a:pPr>
            <a:endParaRPr lang="en-US" sz="1800" smtClean="0">
              <a:solidFill>
                <a:srgbClr val="000000"/>
              </a:solidFill>
              <a:ea typeface="Kochi Mincho"/>
              <a:cs typeface="Kochi Mincho"/>
            </a:endParaRPr>
          </a:p>
          <a:p>
            <a:pPr marL="193675" indent="-192088">
              <a:lnSpc>
                <a:spcPct val="93000"/>
              </a:lnSpc>
              <a:spcBef>
                <a:spcPct val="0"/>
              </a:spcBef>
              <a:tabLst>
                <a:tab pos="723900" algn="l"/>
                <a:tab pos="1447800" algn="l"/>
                <a:tab pos="2171700" algn="l"/>
                <a:tab pos="2895600" algn="l"/>
                <a:tab pos="3619500" algn="l"/>
                <a:tab pos="4343400" algn="l"/>
                <a:tab pos="5067300" algn="l"/>
                <a:tab pos="5791200" algn="l"/>
              </a:tabLst>
            </a:pPr>
            <a:r>
              <a:rPr lang="en-US" sz="800" smtClean="0">
                <a:solidFill>
                  <a:srgbClr val="000000"/>
                </a:solidFill>
                <a:ea typeface="Kochi Mincho"/>
                <a:cs typeface="Kochi Mincho"/>
              </a:rPr>
              <a:t>Data are new diagnoses from 1996 to 2015 in men who have sex with men (MSM) in England.</a:t>
            </a:r>
            <a:r>
              <a:rPr lang="en-US" sz="800" baseline="33000" smtClean="0">
                <a:solidFill>
                  <a:srgbClr val="000000"/>
                </a:solidFill>
                <a:ea typeface="Kochi Mincho"/>
                <a:cs typeface="Kochi Mincho"/>
              </a:rPr>
              <a:t>402–406</a:t>
            </a:r>
            <a:r>
              <a:rPr lang="en-US" sz="800" smtClean="0">
                <a:solidFill>
                  <a:srgbClr val="000000"/>
                </a:solidFill>
                <a:ea typeface="Kochi Mincho"/>
                <a:cs typeface="Kochi Mincho"/>
              </a:rPr>
              <a:t> Early syphilis includes primary, secondary, and early latent infections. New diagnoses of bacterial STIs and HIV were stable immediately after the introduction of cART and cPEP. Syphilis and HIV increased from 2000 onwards. Publication of the Swiss statement</a:t>
            </a:r>
            <a:r>
              <a:rPr lang="en-US" sz="800" baseline="33000" smtClean="0">
                <a:solidFill>
                  <a:srgbClr val="000000"/>
                </a:solidFill>
                <a:ea typeface="Kochi Mincho"/>
                <a:cs typeface="Kochi Mincho"/>
              </a:rPr>
              <a:t>407</a:t>
            </a:r>
            <a:r>
              <a:rPr lang="en-US" sz="800" smtClean="0">
                <a:solidFill>
                  <a:srgbClr val="000000"/>
                </a:solidFill>
                <a:ea typeface="Kochi Mincho"/>
                <a:cs typeface="Kochi Mincho"/>
              </a:rPr>
              <a:t>—that people taking cART with suppressed viral load do not need to use condoms—coincided with increases in new diagnoses of gonorrhoea and chlamydia and further increases in syphilis, but no change in HIV infections. These trends have continued since the introduction of the TasP recommendation and the PROUD trial.</a:t>
            </a:r>
            <a:r>
              <a:rPr lang="en-US" sz="800" baseline="33000" smtClean="0">
                <a:solidFill>
                  <a:srgbClr val="000000"/>
                </a:solidFill>
                <a:ea typeface="Kochi Mincho"/>
                <a:cs typeface="Kochi Mincho"/>
              </a:rPr>
              <a:t>408</a:t>
            </a:r>
            <a:r>
              <a:rPr lang="en-US" sz="800" smtClean="0">
                <a:solidFill>
                  <a:srgbClr val="000000"/>
                </a:solidFill>
                <a:ea typeface="Kochi Mincho"/>
                <a:cs typeface="Kochi Mincho"/>
              </a:rPr>
              <a:t> PROUD=PRe-exposure Option for reducing HIV in the UK, immediate or Deferred trial. cART=combination antiretroviral therapy. cPEP=combination post-exposure prophylaxis. TasP=treatment as prevention.</a:t>
            </a:r>
          </a:p>
          <a:p>
            <a:pPr marL="193675" indent="-192088">
              <a:lnSpc>
                <a:spcPct val="93000"/>
              </a:lnSpc>
              <a:spcBef>
                <a:spcPct val="0"/>
              </a:spcBef>
              <a:tabLst>
                <a:tab pos="723900" algn="l"/>
                <a:tab pos="1447800" algn="l"/>
                <a:tab pos="2171700" algn="l"/>
                <a:tab pos="2895600" algn="l"/>
                <a:tab pos="3619500" algn="l"/>
                <a:tab pos="4343400" algn="l"/>
                <a:tab pos="5067300" algn="l"/>
                <a:tab pos="5791200" algn="l"/>
              </a:tabLst>
            </a:pPr>
            <a:endParaRPr lang="en-US" sz="1800" smtClean="0">
              <a:solidFill>
                <a:srgbClr val="000000"/>
              </a:solidFill>
              <a:ea typeface="Kochi Mincho"/>
              <a:cs typeface="Kochi Mincho"/>
            </a:endParaRPr>
          </a:p>
          <a:p>
            <a:pPr marL="193675" indent="-192088">
              <a:lnSpc>
                <a:spcPct val="93000"/>
              </a:lnSpc>
              <a:spcBef>
                <a:spcPct val="0"/>
              </a:spcBef>
              <a:tabLst>
                <a:tab pos="723900" algn="l"/>
                <a:tab pos="1447800" algn="l"/>
                <a:tab pos="2171700" algn="l"/>
                <a:tab pos="2895600" algn="l"/>
                <a:tab pos="3619500" algn="l"/>
                <a:tab pos="4343400" algn="l"/>
                <a:tab pos="5067300" algn="l"/>
                <a:tab pos="5791200" algn="l"/>
              </a:tabLst>
            </a:pPr>
            <a:endParaRPr lang="en-US" sz="1800" smtClean="0">
              <a:solidFill>
                <a:srgbClr val="000000"/>
              </a:solidFill>
              <a:ea typeface="Kochi Mincho"/>
              <a:cs typeface="Kochi Mincho"/>
            </a:endParaRPr>
          </a:p>
          <a:p>
            <a:pPr marL="193675" indent="-192088">
              <a:lnSpc>
                <a:spcPct val="93000"/>
              </a:lnSpc>
              <a:spcBef>
                <a:spcPct val="0"/>
              </a:spcBef>
              <a:tabLst>
                <a:tab pos="723900" algn="l"/>
                <a:tab pos="1447800" algn="l"/>
                <a:tab pos="2171700" algn="l"/>
                <a:tab pos="2895600" algn="l"/>
                <a:tab pos="3619500" algn="l"/>
                <a:tab pos="4343400" algn="l"/>
                <a:tab pos="5067300" algn="l"/>
                <a:tab pos="5791200" algn="l"/>
              </a:tabLst>
            </a:pPr>
            <a:endParaRPr lang="en-US" sz="800" smtClean="0">
              <a:solidFill>
                <a:srgbClr val="000000"/>
              </a:solidFill>
              <a:ea typeface="Kochi Mincho"/>
              <a:cs typeface="Kochi Mincho"/>
            </a:endParaRPr>
          </a:p>
        </p:txBody>
      </p:sp>
    </p:spTree>
    <p:extLst>
      <p:ext uri="{BB962C8B-B14F-4D97-AF65-F5344CB8AC3E}">
        <p14:creationId xmlns:p14="http://schemas.microsoft.com/office/powerpoint/2010/main" val="224621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Espace réservé de l'image des diapositives 1"/>
          <p:cNvSpPr>
            <a:spLocks noGrp="1" noRot="1" noChangeAspect="1" noTextEdit="1"/>
          </p:cNvSpPr>
          <p:nvPr>
            <p:ph type="sldImg"/>
          </p:nvPr>
        </p:nvSpPr>
        <p:spPr>
          <a:xfrm>
            <a:off x="90488" y="744538"/>
            <a:ext cx="6618287" cy="3724275"/>
          </a:xfrm>
          <a:ln/>
        </p:spPr>
      </p:sp>
      <p:sp>
        <p:nvSpPr>
          <p:cNvPr id="14541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t>Decreased condom use could lead to increase in STIs</a:t>
            </a:r>
          </a:p>
          <a:p>
            <a:r>
              <a:rPr lang="fr-FR" altLang="fr-FR" smtClean="0"/>
              <a:t>Traeger et al conducted a sytematic review of of open-label studies published until August 2017 in the context of Daily prEP for MSM</a:t>
            </a:r>
          </a:p>
          <a:p>
            <a:r>
              <a:rPr lang="fr-FR" altLang="fr-FR" smtClean="0"/>
              <a:t>16 observational studies and 1 open-label trial with a total of 4388 participants reported STI prevalence</a:t>
            </a:r>
          </a:p>
          <a:p>
            <a:r>
              <a:rPr lang="fr-FR" altLang="fr-FR" smtClean="0"/>
              <a:t>The limitations is that 11 studies were conducted in the US and all but 2 in high income countries</a:t>
            </a:r>
          </a:p>
          <a:p>
            <a:endParaRPr lang="fr-FR" altLang="fr-FR" smtClean="0"/>
          </a:p>
        </p:txBody>
      </p:sp>
      <p:sp>
        <p:nvSpPr>
          <p:cNvPr id="14541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6969A9A-95DD-4EB3-88C5-9747AB4B7015}" type="slidenum">
              <a:rPr lang="fr-FR" altLang="fr-FR">
                <a:solidFill>
                  <a:prstClr val="black"/>
                </a:solidFill>
              </a:rPr>
              <a:pPr/>
              <a:t>6</a:t>
            </a:fld>
            <a:endParaRPr lang="fr-FR" altLang="fr-FR">
              <a:solidFill>
                <a:prstClr val="black"/>
              </a:solidFill>
            </a:endParaRPr>
          </a:p>
        </p:txBody>
      </p:sp>
    </p:spTree>
    <p:extLst>
      <p:ext uri="{BB962C8B-B14F-4D97-AF65-F5344CB8AC3E}">
        <p14:creationId xmlns:p14="http://schemas.microsoft.com/office/powerpoint/2010/main" val="39710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xfrm>
            <a:off x="93663" y="744538"/>
            <a:ext cx="6615112" cy="3722687"/>
          </a:xfrm>
          <a:ln/>
        </p:spPr>
      </p:sp>
      <p:sp>
        <p:nvSpPr>
          <p:cNvPr id="259075" name="Notes Placeholder 2"/>
          <p:cNvSpPr>
            <a:spLocks noGrp="1"/>
          </p:cNvSpPr>
          <p:nvPr>
            <p:ph type="body" idx="1"/>
          </p:nvPr>
        </p:nvSpPr>
        <p:spPr>
          <a:xfrm>
            <a:off x="909639" y="4718050"/>
            <a:ext cx="4979987"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lstStyle/>
          <a:p>
            <a:pPr>
              <a:spcBef>
                <a:spcPct val="0"/>
              </a:spcBef>
            </a:pPr>
            <a:r>
              <a:rPr lang="en-GB" altLang="fr-FR" smtClean="0"/>
              <a:t>57% participants in the immediate group had an STI at some point in follow-up, and 50% of deferred participants.</a:t>
            </a:r>
          </a:p>
          <a:p>
            <a:pPr>
              <a:spcBef>
                <a:spcPct val="0"/>
              </a:spcBef>
            </a:pPr>
            <a:endParaRPr lang="en-GB" altLang="fr-FR" smtClean="0"/>
          </a:p>
          <a:p>
            <a:pPr>
              <a:spcBef>
                <a:spcPct val="0"/>
              </a:spcBef>
            </a:pPr>
            <a:r>
              <a:rPr lang="en-GB" altLang="fr-FR" smtClean="0"/>
              <a:t>35% immediate and 32% deferred had a rectal infection at least once during follow-up.  NB the numbers in the abstract have been corrected.</a:t>
            </a:r>
          </a:p>
        </p:txBody>
      </p:sp>
      <p:sp>
        <p:nvSpPr>
          <p:cNvPr id="259076" name="Slide Number Placeholder 3"/>
          <p:cNvSpPr txBox="1">
            <a:spLocks noGrp="1"/>
          </p:cNvSpPr>
          <p:nvPr/>
        </p:nvSpPr>
        <p:spPr bwMode="auto">
          <a:xfrm>
            <a:off x="3851275" y="9432925"/>
            <a:ext cx="29479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b"/>
          <a:lstStyle>
            <a:lvl1pPr defTabSz="911225">
              <a:defRPr>
                <a:solidFill>
                  <a:schemeClr val="tx1"/>
                </a:solidFill>
                <a:latin typeface="Arial" pitchFamily="34" charset="0"/>
                <a:cs typeface="Arial" pitchFamily="34" charset="0"/>
              </a:defRPr>
            </a:lvl1pPr>
            <a:lvl2pPr marL="742950" indent="-285750" defTabSz="911225">
              <a:defRPr>
                <a:solidFill>
                  <a:schemeClr val="tx1"/>
                </a:solidFill>
                <a:latin typeface="Arial" pitchFamily="34" charset="0"/>
                <a:cs typeface="Arial" pitchFamily="34" charset="0"/>
              </a:defRPr>
            </a:lvl2pPr>
            <a:lvl3pPr marL="1143000" indent="-228600" defTabSz="911225">
              <a:defRPr>
                <a:solidFill>
                  <a:schemeClr val="tx1"/>
                </a:solidFill>
                <a:latin typeface="Arial" pitchFamily="34" charset="0"/>
                <a:cs typeface="Arial" pitchFamily="34" charset="0"/>
              </a:defRPr>
            </a:lvl3pPr>
            <a:lvl4pPr marL="1600200" indent="-228600" defTabSz="911225">
              <a:defRPr>
                <a:solidFill>
                  <a:schemeClr val="tx1"/>
                </a:solidFill>
                <a:latin typeface="Arial" pitchFamily="34" charset="0"/>
                <a:cs typeface="Arial" pitchFamily="34" charset="0"/>
              </a:defRPr>
            </a:lvl4pPr>
            <a:lvl5pPr marL="2057400" indent="-228600" defTabSz="911225">
              <a:defRPr>
                <a:solidFill>
                  <a:schemeClr val="tx1"/>
                </a:solidFill>
                <a:latin typeface="Arial"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cs typeface="Arial" pitchFamily="34" charset="0"/>
              </a:defRPr>
            </a:lvl9pPr>
          </a:lstStyle>
          <a:p>
            <a:pPr algn="r"/>
            <a:fld id="{34205438-4CB2-482A-A6FD-60CDD3F27B00}" type="slidenum">
              <a:rPr lang="en-GB" altLang="en-US" sz="1200" smtClean="0">
                <a:solidFill>
                  <a:srgbClr val="000000"/>
                </a:solidFill>
                <a:latin typeface="Times New Roman" pitchFamily="18" charset="0"/>
                <a:ea typeface="MS PGothic" pitchFamily="34" charset="-128"/>
              </a:rPr>
              <a:pPr algn="r"/>
              <a:t>9</a:t>
            </a:fld>
            <a:endParaRPr lang="en-GB" altLang="en-US" sz="1200" smtClean="0">
              <a:solidFill>
                <a:srgbClr val="000000"/>
              </a:solidFill>
              <a:latin typeface="Times New Roman" pitchFamily="18" charset="0"/>
              <a:ea typeface="MS PGothic" pitchFamily="34" charset="-128"/>
            </a:endParaRPr>
          </a:p>
        </p:txBody>
      </p:sp>
    </p:spTree>
    <p:extLst>
      <p:ext uri="{BB962C8B-B14F-4D97-AF65-F5344CB8AC3E}">
        <p14:creationId xmlns:p14="http://schemas.microsoft.com/office/powerpoint/2010/main" val="807794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Espace réservé de l'image des diapositives 1"/>
          <p:cNvSpPr>
            <a:spLocks noGrp="1" noRot="1" noChangeAspect="1" noTextEdit="1"/>
          </p:cNvSpPr>
          <p:nvPr>
            <p:ph type="sldImg"/>
          </p:nvPr>
        </p:nvSpPr>
        <p:spPr>
          <a:xfrm>
            <a:off x="90488" y="744538"/>
            <a:ext cx="6618287" cy="3724275"/>
          </a:xfrm>
          <a:ln/>
        </p:spPr>
      </p:sp>
      <p:sp>
        <p:nvSpPr>
          <p:cNvPr id="22937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a:p>
            <a:r>
              <a:rPr lang="fr-FR" altLang="fr-FR" smtClean="0"/>
              <a:t>There are </a:t>
            </a:r>
            <a:r>
              <a:rPr lang="fr-FR" altLang="fr-FR" b="1" smtClean="0"/>
              <a:t>no magic bullet </a:t>
            </a:r>
            <a:r>
              <a:rPr lang="fr-FR" altLang="fr-FR" smtClean="0"/>
              <a:t>and successful efforts will likely require sustained and </a:t>
            </a:r>
            <a:r>
              <a:rPr lang="fr-FR" altLang="fr-FR" b="1" smtClean="0"/>
              <a:t>multiple approaches</a:t>
            </a:r>
          </a:p>
          <a:p>
            <a:endParaRPr lang="fr-FR" altLang="fr-FR" smtClean="0"/>
          </a:p>
        </p:txBody>
      </p:sp>
      <p:sp>
        <p:nvSpPr>
          <p:cNvPr id="22938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F731CE8-688D-4C70-8781-0C9228EDB61C}" type="slidenum">
              <a:rPr lang="fr-FR" altLang="fr-FR">
                <a:solidFill>
                  <a:prstClr val="black"/>
                </a:solidFill>
              </a:rPr>
              <a:pPr/>
              <a:t>11</a:t>
            </a:fld>
            <a:endParaRPr lang="fr-FR" altLang="fr-FR">
              <a:solidFill>
                <a:prstClr val="black"/>
              </a:solidFill>
            </a:endParaRPr>
          </a:p>
        </p:txBody>
      </p:sp>
    </p:spTree>
    <p:extLst>
      <p:ext uri="{BB962C8B-B14F-4D97-AF65-F5344CB8AC3E}">
        <p14:creationId xmlns:p14="http://schemas.microsoft.com/office/powerpoint/2010/main" val="781828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xfrm>
            <a:off x="93663" y="744538"/>
            <a:ext cx="6616700" cy="3722687"/>
          </a:xfrm>
          <a:ln/>
        </p:spPr>
      </p:sp>
      <p:sp>
        <p:nvSpPr>
          <p:cNvPr id="148483" name="Notes Placeholder 2"/>
          <p:cNvSpPr>
            <a:spLocks noGrp="1"/>
          </p:cNvSpPr>
          <p:nvPr>
            <p:ph type="body" idx="1"/>
          </p:nvPr>
        </p:nvSpPr>
        <p:spPr>
          <a:xfrm>
            <a:off x="909639" y="4718050"/>
            <a:ext cx="4979987"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5" tIns="45977" rIns="91955" bIns="45977"/>
          <a:lstStyle/>
          <a:p>
            <a:pPr>
              <a:spcBef>
                <a:spcPct val="0"/>
              </a:spcBef>
            </a:pPr>
            <a:endParaRPr lang="en-GB" altLang="fr-FR" dirty="0" smtClean="0"/>
          </a:p>
        </p:txBody>
      </p:sp>
      <p:sp>
        <p:nvSpPr>
          <p:cNvPr id="148484" name="Slide Number Placeholder 3"/>
          <p:cNvSpPr txBox="1">
            <a:spLocks noGrp="1"/>
          </p:cNvSpPr>
          <p:nvPr/>
        </p:nvSpPr>
        <p:spPr bwMode="auto">
          <a:xfrm>
            <a:off x="3851275" y="9432925"/>
            <a:ext cx="29479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5" tIns="45977" rIns="91955" bIns="45977" anchor="b"/>
          <a:lstStyle>
            <a:lvl1pPr defTabSz="911225">
              <a:defRPr>
                <a:solidFill>
                  <a:schemeClr val="tx1"/>
                </a:solidFill>
                <a:latin typeface="Arial" pitchFamily="34" charset="0"/>
                <a:cs typeface="Arial" pitchFamily="34" charset="0"/>
              </a:defRPr>
            </a:lvl1pPr>
            <a:lvl2pPr marL="742950" indent="-285750" defTabSz="911225">
              <a:defRPr>
                <a:solidFill>
                  <a:schemeClr val="tx1"/>
                </a:solidFill>
                <a:latin typeface="Arial" pitchFamily="34" charset="0"/>
                <a:cs typeface="Arial" pitchFamily="34" charset="0"/>
              </a:defRPr>
            </a:lvl2pPr>
            <a:lvl3pPr marL="1143000" indent="-228600" defTabSz="911225">
              <a:defRPr>
                <a:solidFill>
                  <a:schemeClr val="tx1"/>
                </a:solidFill>
                <a:latin typeface="Arial" pitchFamily="34" charset="0"/>
                <a:cs typeface="Arial" pitchFamily="34" charset="0"/>
              </a:defRPr>
            </a:lvl3pPr>
            <a:lvl4pPr marL="1600200" indent="-228600" defTabSz="911225">
              <a:defRPr>
                <a:solidFill>
                  <a:schemeClr val="tx1"/>
                </a:solidFill>
                <a:latin typeface="Arial" pitchFamily="34" charset="0"/>
                <a:cs typeface="Arial" pitchFamily="34" charset="0"/>
              </a:defRPr>
            </a:lvl4pPr>
            <a:lvl5pPr marL="2057400" indent="-228600" defTabSz="911225">
              <a:defRPr>
                <a:solidFill>
                  <a:schemeClr val="tx1"/>
                </a:solidFill>
                <a:latin typeface="Arial"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cs typeface="Arial" pitchFamily="34" charset="0"/>
              </a:defRPr>
            </a:lvl9pPr>
          </a:lstStyle>
          <a:p>
            <a:pPr algn="r" eaLnBrk="0" hangingPunct="0"/>
            <a:fld id="{B8F87236-E10B-4A19-AA4C-17BDA7957D68}" type="slidenum">
              <a:rPr lang="en-GB" altLang="en-US" sz="1200" smtClean="0">
                <a:solidFill>
                  <a:prstClr val="black"/>
                </a:solidFill>
                <a:latin typeface="Times New Roman" pitchFamily="18" charset="0"/>
                <a:ea typeface="MS PGothic" pitchFamily="34" charset="-128"/>
              </a:rPr>
              <a:pPr algn="r" eaLnBrk="0" hangingPunct="0"/>
              <a:t>12</a:t>
            </a:fld>
            <a:endParaRPr lang="en-GB" altLang="en-US" sz="1200" smtClean="0">
              <a:solidFill>
                <a:prstClr val="black"/>
              </a:solidFill>
              <a:latin typeface="Times New Roman" pitchFamily="18" charset="0"/>
              <a:ea typeface="MS PGothic" pitchFamily="34" charset="-128"/>
            </a:endParaRPr>
          </a:p>
        </p:txBody>
      </p:sp>
    </p:spTree>
    <p:extLst>
      <p:ext uri="{BB962C8B-B14F-4D97-AF65-F5344CB8AC3E}">
        <p14:creationId xmlns:p14="http://schemas.microsoft.com/office/powerpoint/2010/main" val="158126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0446BB3-62AB-4837-8B86-8970B6D5574F}" type="slidenum">
              <a:rPr lang="fr-FR" altLang="fr-FR">
                <a:solidFill>
                  <a:prstClr val="black"/>
                </a:solidFill>
              </a:rPr>
              <a:pPr/>
              <a:t>13</a:t>
            </a:fld>
            <a:endParaRPr lang="fr-FR" altLang="fr-FR">
              <a:solidFill>
                <a:prstClr val="black"/>
              </a:solidFill>
            </a:endParaRPr>
          </a:p>
        </p:txBody>
      </p:sp>
      <p:sp>
        <p:nvSpPr>
          <p:cNvPr id="139267" name="Rectangle 7"/>
          <p:cNvSpPr txBox="1">
            <a:spLocks noGrp="1" noChangeArrowheads="1"/>
          </p:cNvSpPr>
          <p:nvPr/>
        </p:nvSpPr>
        <p:spPr bwMode="auto">
          <a:xfrm>
            <a:off x="3851275" y="9431339"/>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4" rIns="92108" bIns="46054"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48B9A92D-98DD-4262-89B0-966005432CCA}" type="slidenum">
              <a:rPr lang="en-US" altLang="fr-FR" sz="1200" smtClean="0">
                <a:solidFill>
                  <a:prstClr val="black"/>
                </a:solidFill>
              </a:rPr>
              <a:pPr algn="r"/>
              <a:t>13</a:t>
            </a:fld>
            <a:endParaRPr lang="en-US" altLang="fr-FR" sz="1200" smtClean="0">
              <a:solidFill>
                <a:prstClr val="black"/>
              </a:solidFill>
            </a:endParaRPr>
          </a:p>
        </p:txBody>
      </p:sp>
      <p:sp>
        <p:nvSpPr>
          <p:cNvPr id="139268" name="Rectangle 2"/>
          <p:cNvSpPr>
            <a:spLocks noGrp="1" noRot="1" noChangeAspect="1" noChangeArrowheads="1" noTextEdit="1"/>
          </p:cNvSpPr>
          <p:nvPr>
            <p:ph type="sldImg"/>
          </p:nvPr>
        </p:nvSpPr>
        <p:spPr>
          <a:xfrm>
            <a:off x="92075" y="744538"/>
            <a:ext cx="6618288" cy="3724275"/>
          </a:xfrm>
          <a:ln/>
        </p:spPr>
      </p:sp>
      <p:sp>
        <p:nvSpPr>
          <p:cNvPr id="139269" name="Rectangle 3"/>
          <p:cNvSpPr>
            <a:spLocks noGrp="1" noChangeArrowheads="1"/>
          </p:cNvSpPr>
          <p:nvPr>
            <p:ph type="body" idx="1"/>
          </p:nvPr>
        </p:nvSpPr>
        <p:spPr>
          <a:xfrm>
            <a:off x="906464" y="4716463"/>
            <a:ext cx="4986337" cy="4468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p>
        </p:txBody>
      </p:sp>
    </p:spTree>
    <p:extLst>
      <p:ext uri="{BB962C8B-B14F-4D97-AF65-F5344CB8AC3E}">
        <p14:creationId xmlns:p14="http://schemas.microsoft.com/office/powerpoint/2010/main" val="2300569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8.xml"/><Relationship Id="rId4" Type="http://schemas.openxmlformats.org/officeDocument/2006/relationships/image" Target="../media/image17.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8.xml"/><Relationship Id="rId4" Type="http://schemas.openxmlformats.org/officeDocument/2006/relationships/image" Target="../media/image17.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A0094DC-C719-453C-BF01-62D99D78720B}" type="datetimeFigureOut">
              <a:rPr lang="fr-FR"/>
              <a:pPr>
                <a:defRPr/>
              </a:pPr>
              <a:t>23/07/2019</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8FD295B-B0FB-4868-AFCA-A10CD808B03B}" type="slidenum">
              <a:rPr lang="fr-FR"/>
              <a:pPr>
                <a:defRPr/>
              </a:pPr>
              <a:t>‹#›</a:t>
            </a:fld>
            <a:endParaRPr lang="fr-FR"/>
          </a:p>
        </p:txBody>
      </p:sp>
    </p:spTree>
    <p:extLst>
      <p:ext uri="{BB962C8B-B14F-4D97-AF65-F5344CB8AC3E}">
        <p14:creationId xmlns:p14="http://schemas.microsoft.com/office/powerpoint/2010/main" val="330025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825D045-E6F9-4E0F-85BA-AE7C24B49AE2}" type="datetimeFigureOut">
              <a:rPr lang="fr-FR"/>
              <a:pPr>
                <a:defRPr/>
              </a:pPr>
              <a:t>23/07/2019</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79DE3BB-7476-441F-90F5-1818CCAB6351}" type="slidenum">
              <a:rPr lang="fr-FR"/>
              <a:pPr>
                <a:defRPr/>
              </a:pPr>
              <a:t>‹#›</a:t>
            </a:fld>
            <a:endParaRPr lang="fr-FR"/>
          </a:p>
        </p:txBody>
      </p:sp>
    </p:spTree>
    <p:extLst>
      <p:ext uri="{BB962C8B-B14F-4D97-AF65-F5344CB8AC3E}">
        <p14:creationId xmlns:p14="http://schemas.microsoft.com/office/powerpoint/2010/main" val="29400747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35"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35"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AF5939-BE2F-44BA-ABAA-99D893D29B14}"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871945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7EAF785-6149-4114-932C-3B34F8BAEDB4}"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8077607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8E4B884-1AD7-46BB-96E2-B8074DFCBCE0}"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42386747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E196EA-A7D6-4554-9C18-60BB5C381392}"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8905310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D8481C-018B-4052-81C7-946CFAD16AA5}"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7145719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4C7D8-C1D4-4048-B40B-B98DF7BE464F}"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15390157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29627E-4C4A-40ED-9D85-3EC38A24B3EE}"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12814882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F487C"/>
                </a:solidFill>
                <a:latin typeface="Verdana"/>
                <a:cs typeface="Verdana"/>
              </a:defRPr>
            </a:lvl1pPr>
          </a:lstStyle>
          <a:p>
            <a:endParaRPr/>
          </a:p>
        </p:txBody>
      </p:sp>
      <p:sp>
        <p:nvSpPr>
          <p:cNvPr id="3" name="Holder 3"/>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solidFill>
                <a:srgbClr val="000000">
                  <a:tint val="75000"/>
                </a:srgbClr>
              </a:solidFill>
            </a:endParaRPr>
          </a:p>
        </p:txBody>
      </p:sp>
      <p:sp>
        <p:nvSpPr>
          <p:cNvPr id="4" name="Holder 4"/>
          <p:cNvSpPr>
            <a:spLocks noGrp="1"/>
          </p:cNvSpPr>
          <p:nvPr>
            <p:ph type="dt" sz="half" idx="11"/>
          </p:nvPr>
        </p:nvSpPr>
        <p:spPr/>
        <p:txBody>
          <a:bodyPr lIns="0" tIns="0" rIns="0" bIns="0"/>
          <a:lstStyle>
            <a:lvl1pPr algn="l">
              <a:defRPr>
                <a:solidFill>
                  <a:schemeClr val="tx1">
                    <a:tint val="75000"/>
                  </a:schemeClr>
                </a:solidFill>
              </a:defRPr>
            </a:lvl1pPr>
          </a:lstStyle>
          <a:p>
            <a:pPr>
              <a:defRPr/>
            </a:pPr>
            <a:fld id="{8C1A7869-DCE0-4EC3-A86A-B4BBEDA4FD01}" type="datetimeFigureOut">
              <a:rPr lang="en-US">
                <a:solidFill>
                  <a:srgbClr val="000000">
                    <a:tint val="75000"/>
                  </a:srgbClr>
                </a:solidFill>
              </a:rPr>
              <a:pPr>
                <a:defRPr/>
              </a:pPr>
              <a:t>7/23/2019</a:t>
            </a:fld>
            <a:endParaRPr lang="en-US">
              <a:solidFill>
                <a:srgbClr val="000000">
                  <a:tint val="75000"/>
                </a:srgbClr>
              </a:solidFill>
            </a:endParaRPr>
          </a:p>
        </p:txBody>
      </p:sp>
      <p:sp>
        <p:nvSpPr>
          <p:cNvPr id="5" name="Holder 5"/>
          <p:cNvSpPr>
            <a:spLocks noGrp="1"/>
          </p:cNvSpPr>
          <p:nvPr>
            <p:ph type="sldNum" sz="quarter" idx="12"/>
          </p:nvPr>
        </p:nvSpPr>
        <p:spPr/>
        <p:txBody>
          <a:bodyPr lIns="0" tIns="0" rIns="0" bIns="0"/>
          <a:lstStyle>
            <a:lvl1pPr>
              <a:defRPr>
                <a:solidFill>
                  <a:srgbClr val="898989"/>
                </a:solidFill>
              </a:defRPr>
            </a:lvl1pPr>
          </a:lstStyle>
          <a:p>
            <a:pPr>
              <a:defRPr/>
            </a:pPr>
            <a:fld id="{28CC5587-31BF-439E-9356-1163E542F6DF}" type="slidenum">
              <a:rPr lang="fr-FR" altLang="fr-FR"/>
              <a:pPr>
                <a:defRPr/>
              </a:pPr>
              <a:t>‹#›</a:t>
            </a:fld>
            <a:endParaRPr lang="fr-FR" altLang="fr-FR"/>
          </a:p>
        </p:txBody>
      </p:sp>
    </p:spTree>
    <p:extLst>
      <p:ext uri="{BB962C8B-B14F-4D97-AF65-F5344CB8AC3E}">
        <p14:creationId xmlns:p14="http://schemas.microsoft.com/office/powerpoint/2010/main" val="38001446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resentation_Template_Titl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16"/>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rrowheads="1"/>
          </p:cNvPicPr>
          <p:nvPr/>
        </p:nvPicPr>
        <p:blipFill>
          <a:blip r:embed="rId3"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7423150" y="378618"/>
            <a:ext cx="126365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0" name="Rectangle 2"/>
          <p:cNvSpPr>
            <a:spLocks noGrp="1" noChangeArrowheads="1"/>
          </p:cNvSpPr>
          <p:nvPr>
            <p:ph type="ctrTitle"/>
          </p:nvPr>
        </p:nvSpPr>
        <p:spPr>
          <a:xfrm>
            <a:off x="323856" y="2699147"/>
            <a:ext cx="8456613" cy="385763"/>
          </a:xfrm>
        </p:spPr>
        <p:txBody>
          <a:bodyPr/>
          <a:lstStyle>
            <a:lvl1pPr>
              <a:defRPr sz="3200" b="0">
                <a:solidFill>
                  <a:schemeClr val="bg1"/>
                </a:solidFill>
              </a:defRPr>
            </a:lvl1pPr>
          </a:lstStyle>
          <a:p>
            <a:r>
              <a:rPr lang="en-US" smtClean="0"/>
              <a:t>Click to edit Master title style</a:t>
            </a:r>
            <a:endParaRPr lang="en-GB"/>
          </a:p>
        </p:txBody>
      </p:sp>
      <p:sp>
        <p:nvSpPr>
          <p:cNvPr id="181251" name="Rectangle 3"/>
          <p:cNvSpPr>
            <a:spLocks noGrp="1" noChangeArrowheads="1"/>
          </p:cNvSpPr>
          <p:nvPr>
            <p:ph type="subTitle" idx="1"/>
          </p:nvPr>
        </p:nvSpPr>
        <p:spPr>
          <a:xfrm>
            <a:off x="323856" y="3238507"/>
            <a:ext cx="8456613" cy="754856"/>
          </a:xfrm>
        </p:spPr>
        <p:txBody>
          <a:bodyPr/>
          <a:lstStyle>
            <a:lvl1pPr marL="0" indent="0">
              <a:defRPr sz="4000" b="1">
                <a:solidFill>
                  <a:schemeClr val="bg1"/>
                </a:solidFill>
              </a:defRPr>
            </a:lvl1pPr>
          </a:lstStyle>
          <a:p>
            <a:r>
              <a:rPr lang="en-US" smtClean="0"/>
              <a:t>Click to edit Master subtitle style</a:t>
            </a:r>
            <a:endParaRPr lang="en-GB"/>
          </a:p>
        </p:txBody>
      </p:sp>
    </p:spTree>
    <p:extLst>
      <p:ext uri="{BB962C8B-B14F-4D97-AF65-F5344CB8AC3E}">
        <p14:creationId xmlns:p14="http://schemas.microsoft.com/office/powerpoint/2010/main" val="33319932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4"/>
          <p:cNvSpPr>
            <a:spLocks noGrp="1" noChangeArrowheads="1"/>
          </p:cNvSpPr>
          <p:nvPr>
            <p:ph type="sldNum" sz="quarter" idx="10"/>
          </p:nvPr>
        </p:nvSpPr>
        <p:spPr/>
        <p:txBody>
          <a:bodyPr/>
          <a:lstStyle>
            <a:lvl1pPr defTabSz="914306" fontAlgn="base">
              <a:spcBef>
                <a:spcPct val="0"/>
              </a:spcBef>
              <a:spcAft>
                <a:spcPct val="0"/>
              </a:spcAft>
              <a:defRPr>
                <a:latin typeface="Arial" pitchFamily="34" charset="0"/>
                <a:cs typeface="Arial" pitchFamily="34" charset="0"/>
              </a:defRPr>
            </a:lvl1pPr>
          </a:lstStyle>
          <a:p>
            <a:pPr>
              <a:defRPr/>
            </a:pPr>
            <a:fld id="{280BF9C3-4EAC-4969-8186-8AFA01CD40FF}" type="slidenum">
              <a:rPr lang="en-GB"/>
              <a:pPr>
                <a:defRPr/>
              </a:pPr>
              <a:t>‹#›</a:t>
            </a:fld>
            <a:endParaRPr lang="en-GB"/>
          </a:p>
        </p:txBody>
      </p:sp>
    </p:spTree>
    <p:extLst>
      <p:ext uri="{BB962C8B-B14F-4D97-AF65-F5344CB8AC3E}">
        <p14:creationId xmlns:p14="http://schemas.microsoft.com/office/powerpoint/2010/main" val="44589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77154" name="Rectangle 2"/>
          <p:cNvSpPr>
            <a:spLocks noGrp="1" noChangeArrowheads="1"/>
          </p:cNvSpPr>
          <p:nvPr>
            <p:ph type="subTitle" idx="1"/>
          </p:nvPr>
        </p:nvSpPr>
        <p:spPr>
          <a:xfrm>
            <a:off x="533400" y="3003950"/>
            <a:ext cx="3886200" cy="840581"/>
          </a:xfrm>
        </p:spPr>
        <p:txBody>
          <a:bodyPr/>
          <a:lstStyle>
            <a:lvl1pPr marL="0" indent="0">
              <a:buFont typeface="Wingdings" pitchFamily="2" charset="2"/>
              <a:buNone/>
              <a:defRPr sz="1400"/>
            </a:lvl1pPr>
          </a:lstStyle>
          <a:p>
            <a:pPr lvl="0"/>
            <a:r>
              <a:rPr lang="en-US" noProof="0" smtClean="0"/>
              <a:t>Click to edit Master subtitle style</a:t>
            </a:r>
          </a:p>
        </p:txBody>
      </p:sp>
    </p:spTree>
    <p:extLst>
      <p:ext uri="{BB962C8B-B14F-4D97-AF65-F5344CB8AC3E}">
        <p14:creationId xmlns:p14="http://schemas.microsoft.com/office/powerpoint/2010/main" val="22373742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2"/>
            <a:ext cx="7772400" cy="102155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40"/>
            <a:ext cx="7772400" cy="1125140"/>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p:txBody>
          <a:bodyPr/>
          <a:lstStyle>
            <a:lvl1pPr defTabSz="914306" fontAlgn="base">
              <a:spcBef>
                <a:spcPct val="0"/>
              </a:spcBef>
              <a:spcAft>
                <a:spcPct val="0"/>
              </a:spcAft>
              <a:defRPr>
                <a:latin typeface="Arial" pitchFamily="34" charset="0"/>
                <a:cs typeface="Arial" pitchFamily="34" charset="0"/>
              </a:defRPr>
            </a:lvl1pPr>
          </a:lstStyle>
          <a:p>
            <a:pPr>
              <a:defRPr/>
            </a:pPr>
            <a:fld id="{DDF135BB-8F28-4CCE-9810-4D8D74F7917E}" type="slidenum">
              <a:rPr lang="en-GB"/>
              <a:pPr>
                <a:defRPr/>
              </a:pPr>
              <a:t>‹#›</a:t>
            </a:fld>
            <a:endParaRPr lang="en-GB"/>
          </a:p>
        </p:txBody>
      </p:sp>
    </p:spTree>
    <p:extLst>
      <p:ext uri="{BB962C8B-B14F-4D97-AF65-F5344CB8AC3E}">
        <p14:creationId xmlns:p14="http://schemas.microsoft.com/office/powerpoint/2010/main" val="11790484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1" y="809625"/>
            <a:ext cx="4186238" cy="387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92" y="809625"/>
            <a:ext cx="4187825" cy="387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4"/>
          <p:cNvSpPr>
            <a:spLocks noGrp="1" noChangeArrowheads="1"/>
          </p:cNvSpPr>
          <p:nvPr>
            <p:ph type="sldNum" sz="quarter" idx="10"/>
          </p:nvPr>
        </p:nvSpPr>
        <p:spPr/>
        <p:txBody>
          <a:bodyPr/>
          <a:lstStyle>
            <a:lvl1pPr defTabSz="914306" fontAlgn="base">
              <a:spcBef>
                <a:spcPct val="0"/>
              </a:spcBef>
              <a:spcAft>
                <a:spcPct val="0"/>
              </a:spcAft>
              <a:defRPr>
                <a:latin typeface="Arial" pitchFamily="34" charset="0"/>
                <a:cs typeface="Arial" pitchFamily="34" charset="0"/>
              </a:defRPr>
            </a:lvl1pPr>
          </a:lstStyle>
          <a:p>
            <a:pPr>
              <a:defRPr/>
            </a:pPr>
            <a:fld id="{1ED5F4BD-92AF-42C4-BB3A-18D6893121D1}" type="slidenum">
              <a:rPr lang="en-GB"/>
              <a:pPr>
                <a:defRPr/>
              </a:pPr>
              <a:t>‹#›</a:t>
            </a:fld>
            <a:endParaRPr lang="en-GB"/>
          </a:p>
        </p:txBody>
      </p:sp>
    </p:spTree>
    <p:extLst>
      <p:ext uri="{BB962C8B-B14F-4D97-AF65-F5344CB8AC3E}">
        <p14:creationId xmlns:p14="http://schemas.microsoft.com/office/powerpoint/2010/main" val="39128315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4"/>
          <p:cNvSpPr>
            <a:spLocks noGrp="1" noChangeArrowheads="1"/>
          </p:cNvSpPr>
          <p:nvPr>
            <p:ph type="sldNum" sz="quarter" idx="10"/>
          </p:nvPr>
        </p:nvSpPr>
        <p:spPr/>
        <p:txBody>
          <a:bodyPr/>
          <a:lstStyle>
            <a:lvl1pPr defTabSz="914306" fontAlgn="base">
              <a:spcBef>
                <a:spcPct val="0"/>
              </a:spcBef>
              <a:spcAft>
                <a:spcPct val="0"/>
              </a:spcAft>
              <a:defRPr>
                <a:latin typeface="Arial" pitchFamily="34" charset="0"/>
                <a:cs typeface="Arial" pitchFamily="34" charset="0"/>
              </a:defRPr>
            </a:lvl1pPr>
          </a:lstStyle>
          <a:p>
            <a:pPr>
              <a:defRPr/>
            </a:pPr>
            <a:fld id="{92A1A9F9-626F-4E4D-A9AF-AC2993AF00C0}" type="slidenum">
              <a:rPr lang="en-GB"/>
              <a:pPr>
                <a:defRPr/>
              </a:pPr>
              <a:t>‹#›</a:t>
            </a:fld>
            <a:endParaRPr lang="en-GB"/>
          </a:p>
        </p:txBody>
      </p:sp>
    </p:spTree>
    <p:extLst>
      <p:ext uri="{BB962C8B-B14F-4D97-AF65-F5344CB8AC3E}">
        <p14:creationId xmlns:p14="http://schemas.microsoft.com/office/powerpoint/2010/main" val="4617643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4"/>
          <p:cNvSpPr>
            <a:spLocks noGrp="1" noChangeArrowheads="1"/>
          </p:cNvSpPr>
          <p:nvPr>
            <p:ph type="sldNum" sz="quarter" idx="10"/>
          </p:nvPr>
        </p:nvSpPr>
        <p:spPr/>
        <p:txBody>
          <a:bodyPr/>
          <a:lstStyle>
            <a:lvl1pPr defTabSz="914306" fontAlgn="base">
              <a:spcBef>
                <a:spcPct val="0"/>
              </a:spcBef>
              <a:spcAft>
                <a:spcPct val="0"/>
              </a:spcAft>
              <a:defRPr>
                <a:latin typeface="Arial" pitchFamily="34" charset="0"/>
                <a:cs typeface="Arial" pitchFamily="34" charset="0"/>
              </a:defRPr>
            </a:lvl1pPr>
          </a:lstStyle>
          <a:p>
            <a:pPr>
              <a:defRPr/>
            </a:pPr>
            <a:fld id="{D949E7C6-385B-4EC3-831E-38112AF1017B}" type="slidenum">
              <a:rPr lang="en-GB"/>
              <a:pPr>
                <a:defRPr/>
              </a:pPr>
              <a:t>‹#›</a:t>
            </a:fld>
            <a:endParaRPr lang="en-GB"/>
          </a:p>
        </p:txBody>
      </p:sp>
    </p:spTree>
    <p:extLst>
      <p:ext uri="{BB962C8B-B14F-4D97-AF65-F5344CB8AC3E}">
        <p14:creationId xmlns:p14="http://schemas.microsoft.com/office/powerpoint/2010/main" val="10827393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p:txBody>
          <a:bodyPr/>
          <a:lstStyle>
            <a:lvl1pPr defTabSz="914306" fontAlgn="base">
              <a:spcBef>
                <a:spcPct val="0"/>
              </a:spcBef>
              <a:spcAft>
                <a:spcPct val="0"/>
              </a:spcAft>
              <a:defRPr>
                <a:latin typeface="Arial" pitchFamily="34" charset="0"/>
                <a:cs typeface="Arial" pitchFamily="34" charset="0"/>
              </a:defRPr>
            </a:lvl1pPr>
          </a:lstStyle>
          <a:p>
            <a:pPr>
              <a:defRPr/>
            </a:pPr>
            <a:fld id="{5D326A6B-92FB-43F8-B057-C7E8685AE9FC}" type="slidenum">
              <a:rPr lang="en-GB"/>
              <a:pPr>
                <a:defRPr/>
              </a:pPr>
              <a:t>‹#›</a:t>
            </a:fld>
            <a:endParaRPr lang="en-GB"/>
          </a:p>
        </p:txBody>
      </p:sp>
    </p:spTree>
    <p:extLst>
      <p:ext uri="{BB962C8B-B14F-4D97-AF65-F5344CB8AC3E}">
        <p14:creationId xmlns:p14="http://schemas.microsoft.com/office/powerpoint/2010/main" val="7880330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p:txBody>
          <a:bodyPr/>
          <a:lstStyle>
            <a:lvl1pPr defTabSz="914306" fontAlgn="base">
              <a:spcBef>
                <a:spcPct val="0"/>
              </a:spcBef>
              <a:spcAft>
                <a:spcPct val="0"/>
              </a:spcAft>
              <a:defRPr>
                <a:latin typeface="Arial" pitchFamily="34" charset="0"/>
                <a:cs typeface="Arial" pitchFamily="34" charset="0"/>
              </a:defRPr>
            </a:lvl1pPr>
          </a:lstStyle>
          <a:p>
            <a:pPr>
              <a:defRPr/>
            </a:pPr>
            <a:fld id="{8AFFF130-F0BC-4FFE-9B5B-D2C6A9224D37}" type="slidenum">
              <a:rPr lang="en-GB"/>
              <a:pPr>
                <a:defRPr/>
              </a:pPr>
              <a:t>‹#›</a:t>
            </a:fld>
            <a:endParaRPr lang="en-GB"/>
          </a:p>
        </p:txBody>
      </p:sp>
    </p:spTree>
    <p:extLst>
      <p:ext uri="{BB962C8B-B14F-4D97-AF65-F5344CB8AC3E}">
        <p14:creationId xmlns:p14="http://schemas.microsoft.com/office/powerpoint/2010/main" val="9775824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p:txBody>
          <a:bodyPr/>
          <a:lstStyle>
            <a:lvl1pPr defTabSz="914306" fontAlgn="base">
              <a:spcBef>
                <a:spcPct val="0"/>
              </a:spcBef>
              <a:spcAft>
                <a:spcPct val="0"/>
              </a:spcAft>
              <a:defRPr>
                <a:latin typeface="Arial" pitchFamily="34" charset="0"/>
                <a:cs typeface="Arial" pitchFamily="34" charset="0"/>
              </a:defRPr>
            </a:lvl1pPr>
          </a:lstStyle>
          <a:p>
            <a:pPr>
              <a:defRPr/>
            </a:pPr>
            <a:fld id="{E0781430-B93C-4499-83E0-A8782B87C814}" type="slidenum">
              <a:rPr lang="en-GB"/>
              <a:pPr>
                <a:defRPr/>
              </a:pPr>
              <a:t>‹#›</a:t>
            </a:fld>
            <a:endParaRPr lang="en-GB"/>
          </a:p>
        </p:txBody>
      </p:sp>
    </p:spTree>
    <p:extLst>
      <p:ext uri="{BB962C8B-B14F-4D97-AF65-F5344CB8AC3E}">
        <p14:creationId xmlns:p14="http://schemas.microsoft.com/office/powerpoint/2010/main" val="12903674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4"/>
          <p:cNvSpPr>
            <a:spLocks noGrp="1" noChangeArrowheads="1"/>
          </p:cNvSpPr>
          <p:nvPr>
            <p:ph type="sldNum" sz="quarter" idx="10"/>
          </p:nvPr>
        </p:nvSpPr>
        <p:spPr/>
        <p:txBody>
          <a:bodyPr/>
          <a:lstStyle>
            <a:lvl1pPr defTabSz="914306" fontAlgn="base">
              <a:spcBef>
                <a:spcPct val="0"/>
              </a:spcBef>
              <a:spcAft>
                <a:spcPct val="0"/>
              </a:spcAft>
              <a:defRPr>
                <a:latin typeface="Arial" pitchFamily="34" charset="0"/>
                <a:cs typeface="Arial" pitchFamily="34" charset="0"/>
              </a:defRPr>
            </a:lvl1pPr>
          </a:lstStyle>
          <a:p>
            <a:pPr>
              <a:defRPr/>
            </a:pPr>
            <a:fld id="{3190F5A6-A977-40A5-B764-FBBA43A2E4A3}" type="slidenum">
              <a:rPr lang="en-GB"/>
              <a:pPr>
                <a:defRPr/>
              </a:pPr>
              <a:t>‹#›</a:t>
            </a:fld>
            <a:endParaRPr lang="en-GB"/>
          </a:p>
        </p:txBody>
      </p:sp>
    </p:spTree>
    <p:extLst>
      <p:ext uri="{BB962C8B-B14F-4D97-AF65-F5344CB8AC3E}">
        <p14:creationId xmlns:p14="http://schemas.microsoft.com/office/powerpoint/2010/main" val="3028848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92" y="107159"/>
            <a:ext cx="2130425" cy="457438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1" y="107159"/>
            <a:ext cx="6243638" cy="45743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4"/>
          <p:cNvSpPr>
            <a:spLocks noGrp="1" noChangeArrowheads="1"/>
          </p:cNvSpPr>
          <p:nvPr>
            <p:ph type="sldNum" sz="quarter" idx="10"/>
          </p:nvPr>
        </p:nvSpPr>
        <p:spPr/>
        <p:txBody>
          <a:bodyPr/>
          <a:lstStyle>
            <a:lvl1pPr defTabSz="914306" fontAlgn="base">
              <a:spcBef>
                <a:spcPct val="0"/>
              </a:spcBef>
              <a:spcAft>
                <a:spcPct val="0"/>
              </a:spcAft>
              <a:defRPr>
                <a:latin typeface="Arial" pitchFamily="34" charset="0"/>
                <a:cs typeface="Arial" pitchFamily="34" charset="0"/>
              </a:defRPr>
            </a:lvl1pPr>
          </a:lstStyle>
          <a:p>
            <a:pPr>
              <a:defRPr/>
            </a:pPr>
            <a:fld id="{11DE43AC-1A09-4977-9B2F-2F58F5636CBB}" type="slidenum">
              <a:rPr lang="en-GB"/>
              <a:pPr>
                <a:defRPr/>
              </a:pPr>
              <a:t>‹#›</a:t>
            </a:fld>
            <a:endParaRPr lang="en-GB"/>
          </a:p>
        </p:txBody>
      </p:sp>
    </p:spTree>
    <p:extLst>
      <p:ext uri="{BB962C8B-B14F-4D97-AF65-F5344CB8AC3E}">
        <p14:creationId xmlns:p14="http://schemas.microsoft.com/office/powerpoint/2010/main" val="32816235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3"/>
            <a:ext cx="7772400" cy="1102519"/>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456933" indent="0" algn="ctr">
              <a:buNone/>
              <a:defRPr/>
            </a:lvl2pPr>
            <a:lvl3pPr marL="913862" indent="0" algn="ctr">
              <a:buNone/>
              <a:defRPr/>
            </a:lvl3pPr>
            <a:lvl4pPr marL="1370794" indent="0" algn="ctr">
              <a:buNone/>
              <a:defRPr/>
            </a:lvl4pPr>
            <a:lvl5pPr marL="1827724" indent="0" algn="ctr">
              <a:buNone/>
              <a:defRPr/>
            </a:lvl5pPr>
            <a:lvl6pPr marL="2284655" indent="0" algn="ctr">
              <a:buNone/>
              <a:defRPr/>
            </a:lvl6pPr>
            <a:lvl7pPr marL="2741584" indent="0" algn="ctr">
              <a:buNone/>
              <a:defRPr/>
            </a:lvl7pPr>
            <a:lvl8pPr marL="3198516" indent="0" algn="ctr">
              <a:buNone/>
              <a:defRPr/>
            </a:lvl8pPr>
            <a:lvl9pPr marL="3655448"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E8CE627-1D6E-4EC3-853B-BEFA4DE4362A}" type="slidenum">
              <a:rPr lang="fr-FR" altLang="fr-FR"/>
              <a:pPr>
                <a:defRPr/>
              </a:pPr>
              <a:t>‹#›</a:t>
            </a:fld>
            <a:endParaRPr lang="fr-FR" altLang="fr-FR"/>
          </a:p>
        </p:txBody>
      </p:sp>
    </p:spTree>
    <p:extLst>
      <p:ext uri="{BB962C8B-B14F-4D97-AF65-F5344CB8AC3E}">
        <p14:creationId xmlns:p14="http://schemas.microsoft.com/office/powerpoint/2010/main" val="3611410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9646809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5E9F12-C093-4AE8-B060-C4A58AB51CB6}" type="slidenum">
              <a:rPr lang="fr-FR" altLang="fr-FR"/>
              <a:pPr>
                <a:defRPr/>
              </a:pPr>
              <a:t>‹#›</a:t>
            </a:fld>
            <a:endParaRPr lang="fr-FR" altLang="fr-FR"/>
          </a:p>
        </p:txBody>
      </p:sp>
    </p:spTree>
    <p:extLst>
      <p:ext uri="{BB962C8B-B14F-4D97-AF65-F5344CB8AC3E}">
        <p14:creationId xmlns:p14="http://schemas.microsoft.com/office/powerpoint/2010/main" val="15219314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84"/>
            <a:ext cx="7772400" cy="1021556"/>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180042"/>
            <a:ext cx="7772400" cy="1125140"/>
          </a:xfrm>
        </p:spPr>
        <p:txBody>
          <a:bodyPr anchor="b"/>
          <a:lstStyle>
            <a:lvl1pPr marL="0" indent="0">
              <a:buNone/>
              <a:defRPr sz="2000"/>
            </a:lvl1pPr>
            <a:lvl2pPr marL="456933" indent="0">
              <a:buNone/>
              <a:defRPr sz="1800"/>
            </a:lvl2pPr>
            <a:lvl3pPr marL="913862" indent="0">
              <a:buNone/>
              <a:defRPr sz="1600"/>
            </a:lvl3pPr>
            <a:lvl4pPr marL="1370794" indent="0">
              <a:buNone/>
              <a:defRPr sz="1400"/>
            </a:lvl4pPr>
            <a:lvl5pPr marL="1827724" indent="0">
              <a:buNone/>
              <a:defRPr sz="1400"/>
            </a:lvl5pPr>
            <a:lvl6pPr marL="2284655" indent="0">
              <a:buNone/>
              <a:defRPr sz="1400"/>
            </a:lvl6pPr>
            <a:lvl7pPr marL="2741584" indent="0">
              <a:buNone/>
              <a:defRPr sz="1400"/>
            </a:lvl7pPr>
            <a:lvl8pPr marL="3198516" indent="0">
              <a:buNone/>
              <a:defRPr sz="1400"/>
            </a:lvl8pPr>
            <a:lvl9pPr marL="3655448"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26EEE0B-378B-423B-B36B-7FC50F865B7F}" type="slidenum">
              <a:rPr lang="fr-FR" altLang="fr-FR"/>
              <a:pPr>
                <a:defRPr/>
              </a:pPr>
              <a:t>‹#›</a:t>
            </a:fld>
            <a:endParaRPr lang="fr-FR" altLang="fr-FR"/>
          </a:p>
        </p:txBody>
      </p:sp>
    </p:spTree>
    <p:extLst>
      <p:ext uri="{BB962C8B-B14F-4D97-AF65-F5344CB8AC3E}">
        <p14:creationId xmlns:p14="http://schemas.microsoft.com/office/powerpoint/2010/main" val="39419216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200156"/>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200156"/>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61354F4-0A94-468E-B7A8-C244A9A9CE71}" type="slidenum">
              <a:rPr lang="fr-FR" altLang="fr-FR"/>
              <a:pPr>
                <a:defRPr/>
              </a:pPr>
              <a:t>‹#›</a:t>
            </a:fld>
            <a:endParaRPr lang="fr-FR" altLang="fr-FR"/>
          </a:p>
        </p:txBody>
      </p:sp>
    </p:spTree>
    <p:extLst>
      <p:ext uri="{BB962C8B-B14F-4D97-AF65-F5344CB8AC3E}">
        <p14:creationId xmlns:p14="http://schemas.microsoft.com/office/powerpoint/2010/main" val="37511797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6933" indent="0">
              <a:buNone/>
              <a:defRPr sz="2000" b="1"/>
            </a:lvl2pPr>
            <a:lvl3pPr marL="913862" indent="0">
              <a:buNone/>
              <a:defRPr sz="1800" b="1"/>
            </a:lvl3pPr>
            <a:lvl4pPr marL="1370794" indent="0">
              <a:buNone/>
              <a:defRPr sz="1600" b="1"/>
            </a:lvl4pPr>
            <a:lvl5pPr marL="1827724" indent="0">
              <a:buNone/>
              <a:defRPr sz="1600" b="1"/>
            </a:lvl5pPr>
            <a:lvl6pPr marL="2284655" indent="0">
              <a:buNone/>
              <a:defRPr sz="1600" b="1"/>
            </a:lvl6pPr>
            <a:lvl7pPr marL="2741584" indent="0">
              <a:buNone/>
              <a:defRPr sz="1600" b="1"/>
            </a:lvl7pPr>
            <a:lvl8pPr marL="3198516" indent="0">
              <a:buNone/>
              <a:defRPr sz="1600" b="1"/>
            </a:lvl8pPr>
            <a:lvl9pPr marL="3655448"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33" y="1151335"/>
            <a:ext cx="4041775" cy="479822"/>
          </a:xfrm>
        </p:spPr>
        <p:txBody>
          <a:bodyPr anchor="b"/>
          <a:lstStyle>
            <a:lvl1pPr marL="0" indent="0">
              <a:buNone/>
              <a:defRPr sz="2400" b="1"/>
            </a:lvl1pPr>
            <a:lvl2pPr marL="456933" indent="0">
              <a:buNone/>
              <a:defRPr sz="2000" b="1"/>
            </a:lvl2pPr>
            <a:lvl3pPr marL="913862" indent="0">
              <a:buNone/>
              <a:defRPr sz="1800" b="1"/>
            </a:lvl3pPr>
            <a:lvl4pPr marL="1370794" indent="0">
              <a:buNone/>
              <a:defRPr sz="1600" b="1"/>
            </a:lvl4pPr>
            <a:lvl5pPr marL="1827724" indent="0">
              <a:buNone/>
              <a:defRPr sz="1600" b="1"/>
            </a:lvl5pPr>
            <a:lvl6pPr marL="2284655" indent="0">
              <a:buNone/>
              <a:defRPr sz="1600" b="1"/>
            </a:lvl6pPr>
            <a:lvl7pPr marL="2741584" indent="0">
              <a:buNone/>
              <a:defRPr sz="1600" b="1"/>
            </a:lvl7pPr>
            <a:lvl8pPr marL="3198516" indent="0">
              <a:buNone/>
              <a:defRPr sz="1600" b="1"/>
            </a:lvl8pPr>
            <a:lvl9pPr marL="3655448"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F1B7164D-5C10-4747-9572-8B2269D4DE49}" type="slidenum">
              <a:rPr lang="fr-FR" altLang="fr-FR"/>
              <a:pPr>
                <a:defRPr/>
              </a:pPr>
              <a:t>‹#›</a:t>
            </a:fld>
            <a:endParaRPr lang="fr-FR" altLang="fr-FR"/>
          </a:p>
        </p:txBody>
      </p:sp>
    </p:spTree>
    <p:extLst>
      <p:ext uri="{BB962C8B-B14F-4D97-AF65-F5344CB8AC3E}">
        <p14:creationId xmlns:p14="http://schemas.microsoft.com/office/powerpoint/2010/main" val="10700984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391D958-C005-496A-8FD8-BC2E38753330}" type="slidenum">
              <a:rPr lang="fr-FR" altLang="fr-FR"/>
              <a:pPr>
                <a:defRPr/>
              </a:pPr>
              <a:t>‹#›</a:t>
            </a:fld>
            <a:endParaRPr lang="fr-FR" altLang="fr-FR"/>
          </a:p>
        </p:txBody>
      </p:sp>
    </p:spTree>
    <p:extLst>
      <p:ext uri="{BB962C8B-B14F-4D97-AF65-F5344CB8AC3E}">
        <p14:creationId xmlns:p14="http://schemas.microsoft.com/office/powerpoint/2010/main" val="5738106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B170B077-DD56-4C85-80A0-D79FD095C44B}" type="slidenum">
              <a:rPr lang="fr-FR" altLang="fr-FR"/>
              <a:pPr>
                <a:defRPr/>
              </a:pPr>
              <a:t>‹#›</a:t>
            </a:fld>
            <a:endParaRPr lang="fr-FR" altLang="fr-FR"/>
          </a:p>
        </p:txBody>
      </p:sp>
    </p:spTree>
    <p:extLst>
      <p:ext uri="{BB962C8B-B14F-4D97-AF65-F5344CB8AC3E}">
        <p14:creationId xmlns:p14="http://schemas.microsoft.com/office/powerpoint/2010/main" val="35530932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5" y="204790"/>
            <a:ext cx="3008313" cy="871538"/>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5" y="1076327"/>
            <a:ext cx="3008313" cy="3518297"/>
          </a:xfrm>
        </p:spPr>
        <p:txBody>
          <a:bodyPr/>
          <a:lstStyle>
            <a:lvl1pPr marL="0" indent="0">
              <a:buNone/>
              <a:defRPr sz="1400"/>
            </a:lvl1pPr>
            <a:lvl2pPr marL="456933" indent="0">
              <a:buNone/>
              <a:defRPr sz="1200"/>
            </a:lvl2pPr>
            <a:lvl3pPr marL="913862" indent="0">
              <a:buNone/>
              <a:defRPr sz="1000"/>
            </a:lvl3pPr>
            <a:lvl4pPr marL="1370794" indent="0">
              <a:buNone/>
              <a:defRPr sz="900"/>
            </a:lvl4pPr>
            <a:lvl5pPr marL="1827724" indent="0">
              <a:buNone/>
              <a:defRPr sz="900"/>
            </a:lvl5pPr>
            <a:lvl6pPr marL="2284655" indent="0">
              <a:buNone/>
              <a:defRPr sz="900"/>
            </a:lvl6pPr>
            <a:lvl7pPr marL="2741584" indent="0">
              <a:buNone/>
              <a:defRPr sz="900"/>
            </a:lvl7pPr>
            <a:lvl8pPr marL="3198516" indent="0">
              <a:buNone/>
              <a:defRPr sz="900"/>
            </a:lvl8pPr>
            <a:lvl9pPr marL="3655448"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38A0F38-FDF3-4CCE-B3A3-584C8664D9A5}" type="slidenum">
              <a:rPr lang="fr-FR" altLang="fr-FR"/>
              <a:pPr>
                <a:defRPr/>
              </a:pPr>
              <a:t>‹#›</a:t>
            </a:fld>
            <a:endParaRPr lang="fr-FR" altLang="fr-FR"/>
          </a:p>
        </p:txBody>
      </p:sp>
    </p:spTree>
    <p:extLst>
      <p:ext uri="{BB962C8B-B14F-4D97-AF65-F5344CB8AC3E}">
        <p14:creationId xmlns:p14="http://schemas.microsoft.com/office/powerpoint/2010/main" val="1927148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6933" indent="0">
              <a:buNone/>
              <a:defRPr sz="2800"/>
            </a:lvl2pPr>
            <a:lvl3pPr marL="913862" indent="0">
              <a:buNone/>
              <a:defRPr sz="2400"/>
            </a:lvl3pPr>
            <a:lvl4pPr marL="1370794" indent="0">
              <a:buNone/>
              <a:defRPr sz="2000"/>
            </a:lvl4pPr>
            <a:lvl5pPr marL="1827724" indent="0">
              <a:buNone/>
              <a:defRPr sz="2000"/>
            </a:lvl5pPr>
            <a:lvl6pPr marL="2284655" indent="0">
              <a:buNone/>
              <a:defRPr sz="2000"/>
            </a:lvl6pPr>
            <a:lvl7pPr marL="2741584" indent="0">
              <a:buNone/>
              <a:defRPr sz="2000"/>
            </a:lvl7pPr>
            <a:lvl8pPr marL="3198516" indent="0">
              <a:buNone/>
              <a:defRPr sz="2000"/>
            </a:lvl8pPr>
            <a:lvl9pPr marL="3655448"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6933" indent="0">
              <a:buNone/>
              <a:defRPr sz="1200"/>
            </a:lvl2pPr>
            <a:lvl3pPr marL="913862" indent="0">
              <a:buNone/>
              <a:defRPr sz="1000"/>
            </a:lvl3pPr>
            <a:lvl4pPr marL="1370794" indent="0">
              <a:buNone/>
              <a:defRPr sz="900"/>
            </a:lvl4pPr>
            <a:lvl5pPr marL="1827724" indent="0">
              <a:buNone/>
              <a:defRPr sz="900"/>
            </a:lvl5pPr>
            <a:lvl6pPr marL="2284655" indent="0">
              <a:buNone/>
              <a:defRPr sz="900"/>
            </a:lvl6pPr>
            <a:lvl7pPr marL="2741584" indent="0">
              <a:buNone/>
              <a:defRPr sz="900"/>
            </a:lvl7pPr>
            <a:lvl8pPr marL="3198516" indent="0">
              <a:buNone/>
              <a:defRPr sz="900"/>
            </a:lvl8pPr>
            <a:lvl9pPr marL="3655448"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A27FE18-ED5C-4113-888E-BF3471E761AC}" type="slidenum">
              <a:rPr lang="fr-FR" altLang="fr-FR"/>
              <a:pPr>
                <a:defRPr/>
              </a:pPr>
              <a:t>‹#›</a:t>
            </a:fld>
            <a:endParaRPr lang="fr-FR" altLang="fr-FR"/>
          </a:p>
        </p:txBody>
      </p:sp>
    </p:spTree>
    <p:extLst>
      <p:ext uri="{BB962C8B-B14F-4D97-AF65-F5344CB8AC3E}">
        <p14:creationId xmlns:p14="http://schemas.microsoft.com/office/powerpoint/2010/main" val="34443494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8EB3D66-7B31-4103-98AB-3309B7D3C7DC}" type="slidenum">
              <a:rPr lang="fr-FR" altLang="fr-FR"/>
              <a:pPr>
                <a:defRPr/>
              </a:pPr>
              <a:t>‹#›</a:t>
            </a:fld>
            <a:endParaRPr lang="fr-FR" altLang="fr-FR"/>
          </a:p>
        </p:txBody>
      </p:sp>
    </p:spTree>
    <p:extLst>
      <p:ext uri="{BB962C8B-B14F-4D97-AF65-F5344CB8AC3E}">
        <p14:creationId xmlns:p14="http://schemas.microsoft.com/office/powerpoint/2010/main" val="33974254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2"/>
            <a:ext cx="2057400" cy="4388644"/>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05982"/>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0741082-2289-445C-81AC-5E32F1C4831E}" type="slidenum">
              <a:rPr lang="fr-FR" altLang="fr-FR"/>
              <a:pPr>
                <a:defRPr/>
              </a:pPr>
              <a:t>‹#›</a:t>
            </a:fld>
            <a:endParaRPr lang="fr-FR" altLang="fr-FR"/>
          </a:p>
        </p:txBody>
      </p:sp>
    </p:spTree>
    <p:extLst>
      <p:ext uri="{BB962C8B-B14F-4D97-AF65-F5344CB8AC3E}">
        <p14:creationId xmlns:p14="http://schemas.microsoft.com/office/powerpoint/2010/main" val="2178652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9"/>
            <a:ext cx="7772400" cy="1021556"/>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358694495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F487C"/>
                </a:solidFill>
                <a:latin typeface="Verdana"/>
                <a:cs typeface="Verdana"/>
              </a:defRPr>
            </a:lvl1pPr>
          </a:lstStyle>
          <a:p>
            <a:endParaRPr/>
          </a:p>
        </p:txBody>
      </p:sp>
      <p:sp>
        <p:nvSpPr>
          <p:cNvPr id="3" name="Holder 3"/>
          <p:cNvSpPr>
            <a:spLocks noGrp="1"/>
          </p:cNvSpPr>
          <p:nvPr>
            <p:ph type="ftr" sz="quarter" idx="10"/>
          </p:nvPr>
        </p:nvSpPr>
        <p:spPr/>
        <p:txBody>
          <a:bodyPr lIns="0" tIns="0" rIns="0" bIns="0"/>
          <a:lstStyle>
            <a:lvl1pPr algn="ctr">
              <a:defRPr>
                <a:solidFill>
                  <a:srgbClr val="000000">
                    <a:tint val="75000"/>
                  </a:srgbClr>
                </a:solidFill>
              </a:defRPr>
            </a:lvl1pPr>
          </a:lstStyle>
          <a:p>
            <a:pPr>
              <a:defRPr/>
            </a:pPr>
            <a:endParaRPr/>
          </a:p>
        </p:txBody>
      </p:sp>
      <p:sp>
        <p:nvSpPr>
          <p:cNvPr id="4" name="Holder 4"/>
          <p:cNvSpPr>
            <a:spLocks noGrp="1"/>
          </p:cNvSpPr>
          <p:nvPr>
            <p:ph type="dt" sz="half" idx="11"/>
          </p:nvPr>
        </p:nvSpPr>
        <p:spPr/>
        <p:txBody>
          <a:bodyPr lIns="0" tIns="0" rIns="0" bIns="0"/>
          <a:lstStyle>
            <a:lvl1pPr algn="l">
              <a:defRPr>
                <a:solidFill>
                  <a:srgbClr val="000000">
                    <a:tint val="75000"/>
                  </a:srgbClr>
                </a:solidFill>
              </a:defRPr>
            </a:lvl1pPr>
          </a:lstStyle>
          <a:p>
            <a:pPr>
              <a:defRPr/>
            </a:pPr>
            <a:fld id="{359977BD-8CE4-4AF9-B724-34BEC025DCB3}" type="datetimeFigureOut">
              <a:rPr lang="en-US"/>
              <a:pPr>
                <a:defRPr/>
              </a:pPr>
              <a:t>7/23/2019</a:t>
            </a:fld>
            <a:endParaRPr lang="en-US"/>
          </a:p>
        </p:txBody>
      </p:sp>
      <p:sp>
        <p:nvSpPr>
          <p:cNvPr id="5" name="Holder 5"/>
          <p:cNvSpPr>
            <a:spLocks noGrp="1"/>
          </p:cNvSpPr>
          <p:nvPr>
            <p:ph type="sldNum" sz="quarter" idx="12"/>
          </p:nvPr>
        </p:nvSpPr>
        <p:spPr/>
        <p:txBody>
          <a:bodyPr lIns="0" tIns="0" rIns="0" bIns="0"/>
          <a:lstStyle>
            <a:lvl1pPr>
              <a:defRPr>
                <a:solidFill>
                  <a:srgbClr val="898989"/>
                </a:solidFill>
              </a:defRPr>
            </a:lvl1pPr>
          </a:lstStyle>
          <a:p>
            <a:pPr>
              <a:defRPr/>
            </a:pPr>
            <a:fld id="{CFAB2F76-0231-4253-BFE5-75F8B30DC449}" type="slidenum">
              <a:rPr lang="fr-FR" altLang="fr-FR"/>
              <a:pPr>
                <a:defRPr/>
              </a:pPr>
              <a:t>‹#›</a:t>
            </a:fld>
            <a:endParaRPr lang="fr-FR" altLang="fr-FR"/>
          </a:p>
        </p:txBody>
      </p:sp>
    </p:spTree>
    <p:extLst>
      <p:ext uri="{BB962C8B-B14F-4D97-AF65-F5344CB8AC3E}">
        <p14:creationId xmlns:p14="http://schemas.microsoft.com/office/powerpoint/2010/main" val="18035518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4"/>
            <a:ext cx="7772400" cy="1102519"/>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D288E7-69C9-484A-B9BD-52D953A5887B}"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15546274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765F69-EB06-4232-A97B-9D616B7D74CE}"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5518988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80"/>
            <a:ext cx="7772400" cy="1021556"/>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FE7208-C34D-4272-BEDF-35B4B2CBC0B6}"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32180409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9B5747-B104-4233-9A94-5DD058092BC0}"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13697859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D992A4C-29AA-4C32-9581-5C0FD3AB7683}"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348066293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E58C6-E664-4A76-99E6-6BDCD2D0C3E2}"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744779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4F2856-400A-4F1C-A298-0A7974071E74}"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14754683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2"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EE7E68-2538-45F5-8F5F-C2B83656D9C7}"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9748205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7985B3-4C53-4444-97A9-56CAE8E07C09}"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84126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385763" y="1485900"/>
            <a:ext cx="4151312" cy="32837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89477" y="1485900"/>
            <a:ext cx="4151313" cy="32837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24060389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0E04C6-33A6-47FB-B98F-F7F9D171DD4F}"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65008909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5C6A9-7804-4C95-8541-10699CECA78D}"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4935927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F487C"/>
                </a:solidFill>
                <a:latin typeface="Verdana"/>
                <a:cs typeface="Verdana"/>
              </a:defRPr>
            </a:lvl1pPr>
          </a:lstStyle>
          <a:p>
            <a:endParaRPr/>
          </a:p>
        </p:txBody>
      </p:sp>
      <p:sp>
        <p:nvSpPr>
          <p:cNvPr id="3" name="Holder 3"/>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solidFill>
                <a:srgbClr val="000000">
                  <a:tint val="75000"/>
                </a:srgbClr>
              </a:solidFill>
            </a:endParaRPr>
          </a:p>
        </p:txBody>
      </p:sp>
      <p:sp>
        <p:nvSpPr>
          <p:cNvPr id="4" name="Holder 4"/>
          <p:cNvSpPr>
            <a:spLocks noGrp="1"/>
          </p:cNvSpPr>
          <p:nvPr>
            <p:ph type="dt" sz="half" idx="11"/>
          </p:nvPr>
        </p:nvSpPr>
        <p:spPr/>
        <p:txBody>
          <a:bodyPr lIns="0" tIns="0" rIns="0" bIns="0"/>
          <a:lstStyle>
            <a:lvl1pPr algn="l">
              <a:defRPr>
                <a:solidFill>
                  <a:schemeClr val="tx1">
                    <a:tint val="75000"/>
                  </a:schemeClr>
                </a:solidFill>
              </a:defRPr>
            </a:lvl1pPr>
          </a:lstStyle>
          <a:p>
            <a:pPr>
              <a:defRPr/>
            </a:pPr>
            <a:fld id="{90B9750B-D462-4AAD-9ED2-9A86B7476EDE}" type="datetimeFigureOut">
              <a:rPr lang="en-US">
                <a:solidFill>
                  <a:srgbClr val="000000">
                    <a:tint val="75000"/>
                  </a:srgbClr>
                </a:solidFill>
              </a:rPr>
              <a:pPr>
                <a:defRPr/>
              </a:pPr>
              <a:t>7/23/2019</a:t>
            </a:fld>
            <a:endParaRPr lang="en-US">
              <a:solidFill>
                <a:srgbClr val="000000">
                  <a:tint val="75000"/>
                </a:srgbClr>
              </a:solidFill>
            </a:endParaRPr>
          </a:p>
        </p:txBody>
      </p:sp>
      <p:sp>
        <p:nvSpPr>
          <p:cNvPr id="5" name="Holder 5"/>
          <p:cNvSpPr>
            <a:spLocks noGrp="1"/>
          </p:cNvSpPr>
          <p:nvPr>
            <p:ph type="sldNum" sz="quarter" idx="12"/>
          </p:nvPr>
        </p:nvSpPr>
        <p:spPr/>
        <p:txBody>
          <a:bodyPr lIns="0" tIns="0" rIns="0" bIns="0"/>
          <a:lstStyle>
            <a:lvl1pPr>
              <a:defRPr>
                <a:solidFill>
                  <a:srgbClr val="898989"/>
                </a:solidFill>
              </a:defRPr>
            </a:lvl1pPr>
          </a:lstStyle>
          <a:p>
            <a:pPr>
              <a:defRPr/>
            </a:pPr>
            <a:fld id="{9DFE3F36-58A3-4B76-A71E-03D754A90102}" type="slidenum">
              <a:rPr lang="fr-FR"/>
              <a:pPr>
                <a:defRPr/>
              </a:pPr>
              <a:t>‹#›</a:t>
            </a:fld>
            <a:endParaRPr lang="fr-FR"/>
          </a:p>
        </p:txBody>
      </p:sp>
    </p:spTree>
    <p:extLst>
      <p:ext uri="{BB962C8B-B14F-4D97-AF65-F5344CB8AC3E}">
        <p14:creationId xmlns:p14="http://schemas.microsoft.com/office/powerpoint/2010/main" val="30275352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resentation_Template_Titl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16"/>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rrowheads="1"/>
          </p:cNvPicPr>
          <p:nvPr/>
        </p:nvPicPr>
        <p:blipFill>
          <a:blip r:embed="rId3"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7423150" y="378618"/>
            <a:ext cx="126365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0" name="Rectangle 2"/>
          <p:cNvSpPr>
            <a:spLocks noGrp="1" noChangeArrowheads="1"/>
          </p:cNvSpPr>
          <p:nvPr>
            <p:ph type="ctrTitle"/>
          </p:nvPr>
        </p:nvSpPr>
        <p:spPr>
          <a:xfrm>
            <a:off x="323851" y="2699147"/>
            <a:ext cx="8456613" cy="385763"/>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1" y="3238505"/>
            <a:ext cx="8456613" cy="754856"/>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extLst>
      <p:ext uri="{BB962C8B-B14F-4D97-AF65-F5344CB8AC3E}">
        <p14:creationId xmlns:p14="http://schemas.microsoft.com/office/powerpoint/2010/main" val="28509244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180975" indent="-180975">
              <a:lnSpc>
                <a:spcPct val="900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917611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6"/>
            <a:ext cx="2133600" cy="273844"/>
          </a:xfrm>
          <a:prstGeom prst="rect">
            <a:avLst/>
          </a:prstGeom>
        </p:spPr>
        <p:txBody>
          <a:bodyPr/>
          <a:lstStyle>
            <a:lvl1pPr eaLnBrk="1" hangingPunct="1">
              <a:defRPr sz="3200">
                <a:solidFill>
                  <a:srgbClr val="000000"/>
                </a:solidFill>
                <a:latin typeface="Tahoma" pitchFamily="34" charset="0"/>
                <a:ea typeface="+mn-ea"/>
                <a:cs typeface="Arial" charset="0"/>
              </a:defRPr>
            </a:lvl1pPr>
          </a:lstStyle>
          <a:p>
            <a:pPr>
              <a:defRPr/>
            </a:pPr>
            <a:endParaRPr lang="de-CH"/>
          </a:p>
        </p:txBody>
      </p:sp>
      <p:sp>
        <p:nvSpPr>
          <p:cNvPr id="3" name="Footer Placeholder 2"/>
          <p:cNvSpPr>
            <a:spLocks noGrp="1"/>
          </p:cNvSpPr>
          <p:nvPr>
            <p:ph type="ftr" sz="quarter" idx="11"/>
          </p:nvPr>
        </p:nvSpPr>
        <p:spPr>
          <a:xfrm>
            <a:off x="3124200" y="4767266"/>
            <a:ext cx="2895600" cy="273844"/>
          </a:xfrm>
          <a:prstGeom prst="rect">
            <a:avLst/>
          </a:prstGeom>
        </p:spPr>
        <p:txBody>
          <a:bodyPr/>
          <a:lstStyle>
            <a:lvl1pPr eaLnBrk="1" hangingPunct="1">
              <a:defRPr sz="3200">
                <a:solidFill>
                  <a:srgbClr val="000000"/>
                </a:solidFill>
                <a:latin typeface="Tahoma" pitchFamily="34" charset="0"/>
                <a:ea typeface="+mn-ea"/>
                <a:cs typeface="Arial" charset="0"/>
              </a:defRPr>
            </a:lvl1pPr>
          </a:lstStyle>
          <a:p>
            <a:pPr>
              <a:defRPr/>
            </a:pPr>
            <a:endParaRPr lang="de-CH"/>
          </a:p>
        </p:txBody>
      </p:sp>
      <p:sp>
        <p:nvSpPr>
          <p:cNvPr id="4" name="Slide Number Placeholder 3"/>
          <p:cNvSpPr>
            <a:spLocks noGrp="1"/>
          </p:cNvSpPr>
          <p:nvPr>
            <p:ph type="sldNum" sz="quarter" idx="12"/>
          </p:nvPr>
        </p:nvSpPr>
        <p:spPr>
          <a:xfrm>
            <a:off x="6553200" y="4767266"/>
            <a:ext cx="2133600" cy="273844"/>
          </a:xfrm>
          <a:prstGeom prst="rect">
            <a:avLst/>
          </a:prstGeom>
        </p:spPr>
        <p:txBody>
          <a:bodyPr vert="horz" wrap="square" lIns="91440" tIns="45720" rIns="91440" bIns="45720" numCol="1" anchor="t" anchorCtr="0" compatLnSpc="1">
            <a:prstTxWarp prst="textNoShape">
              <a:avLst/>
            </a:prstTxWarp>
          </a:bodyPr>
          <a:lstStyle>
            <a:lvl1pPr eaLnBrk="1" hangingPunct="1">
              <a:defRPr sz="3200">
                <a:solidFill>
                  <a:srgbClr val="000000"/>
                </a:solidFill>
                <a:latin typeface="Tahoma"/>
                <a:cs typeface="Arial" charset="0"/>
              </a:defRPr>
            </a:lvl1pPr>
          </a:lstStyle>
          <a:p>
            <a:pPr>
              <a:defRPr/>
            </a:pPr>
            <a:fld id="{D98C76E1-41B5-42C7-BB32-BA599889F7A1}" type="slidenum">
              <a:rPr lang="de-CH"/>
              <a:pPr>
                <a:defRPr/>
              </a:pPr>
              <a:t>‹#›</a:t>
            </a:fld>
            <a:endParaRPr lang="de-CH"/>
          </a:p>
        </p:txBody>
      </p:sp>
    </p:spTree>
    <p:extLst>
      <p:ext uri="{BB962C8B-B14F-4D97-AF65-F5344CB8AC3E}">
        <p14:creationId xmlns:p14="http://schemas.microsoft.com/office/powerpoint/2010/main" val="19518794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Footer Placeholder 2"/>
          <p:cNvSpPr>
            <a:spLocks noGrp="1"/>
          </p:cNvSpPr>
          <p:nvPr>
            <p:ph type="ftr" sz="quarter" idx="10"/>
          </p:nvPr>
        </p:nvSpPr>
        <p:spPr>
          <a:xfrm>
            <a:off x="107950" y="4893472"/>
            <a:ext cx="5399088" cy="189310"/>
          </a:xfrm>
          <a:prstGeom prst="rect">
            <a:avLst/>
          </a:prstGeom>
        </p:spPr>
        <p:txBody>
          <a:bodyPr/>
          <a:lstStyle>
            <a:lvl1pPr eaLnBrk="1" hangingPunct="1">
              <a:defRPr sz="3200">
                <a:solidFill>
                  <a:srgbClr val="000000"/>
                </a:solidFill>
                <a:latin typeface="Tahoma"/>
                <a:cs typeface="Arial" charset="0"/>
              </a:defRPr>
            </a:lvl1pPr>
          </a:lstStyle>
          <a:p>
            <a:pPr>
              <a:defRPr/>
            </a:pPr>
            <a:endParaRPr lang="de-CH"/>
          </a:p>
        </p:txBody>
      </p:sp>
      <p:sp>
        <p:nvSpPr>
          <p:cNvPr id="4" name="Slide Number Placeholder 3"/>
          <p:cNvSpPr>
            <a:spLocks noGrp="1"/>
          </p:cNvSpPr>
          <p:nvPr>
            <p:ph type="sldNum" sz="quarter" idx="11"/>
          </p:nvPr>
        </p:nvSpPr>
        <p:spPr>
          <a:xfrm>
            <a:off x="6553200" y="4683919"/>
            <a:ext cx="2133600" cy="357188"/>
          </a:xfrm>
          <a:prstGeom prst="rect">
            <a:avLst/>
          </a:prstGeom>
        </p:spPr>
        <p:txBody>
          <a:bodyPr/>
          <a:lstStyle>
            <a:lvl1pPr eaLnBrk="1" hangingPunct="1">
              <a:defRPr sz="3200">
                <a:solidFill>
                  <a:srgbClr val="000000"/>
                </a:solidFill>
                <a:latin typeface="Tahoma"/>
                <a:cs typeface="Arial" charset="0"/>
              </a:defRPr>
            </a:lvl1pPr>
          </a:lstStyle>
          <a:p>
            <a:pPr>
              <a:defRPr/>
            </a:pPr>
            <a:fld id="{C8459716-AD06-4824-819F-72BB9A1F97E4}" type="slidenum">
              <a:rPr lang="en-GB"/>
              <a:pPr>
                <a:defRPr/>
              </a:pPr>
              <a:t>‹#›</a:t>
            </a:fld>
            <a:endParaRPr lang="en-GB"/>
          </a:p>
        </p:txBody>
      </p:sp>
    </p:spTree>
    <p:extLst>
      <p:ext uri="{BB962C8B-B14F-4D97-AF65-F5344CB8AC3E}">
        <p14:creationId xmlns:p14="http://schemas.microsoft.com/office/powerpoint/2010/main" val="24686870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457066" indent="0" algn="ctr">
              <a:buNone/>
              <a:defRPr/>
            </a:lvl2pPr>
            <a:lvl3pPr marL="914129" indent="0" algn="ctr">
              <a:buNone/>
              <a:defRPr/>
            </a:lvl3pPr>
            <a:lvl4pPr marL="1371194" indent="0" algn="ctr">
              <a:buNone/>
              <a:defRPr/>
            </a:lvl4pPr>
            <a:lvl5pPr marL="1828258" indent="0" algn="ctr">
              <a:buNone/>
              <a:defRPr/>
            </a:lvl5pPr>
            <a:lvl6pPr marL="2285321" indent="0" algn="ctr">
              <a:buNone/>
              <a:defRPr/>
            </a:lvl6pPr>
            <a:lvl7pPr marL="2742385" indent="0" algn="ctr">
              <a:buNone/>
              <a:defRPr/>
            </a:lvl7pPr>
            <a:lvl8pPr marL="3199450" indent="0" algn="ctr">
              <a:buNone/>
              <a:defRPr/>
            </a:lvl8pPr>
            <a:lvl9pPr marL="3656514"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11DFD9-764C-4ED8-B9B8-E438C9179866}"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869593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26B92D-6098-44F4-A9AD-F70C9EBAA31D}"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19574874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9"/>
            <a:ext cx="7772400" cy="1021556"/>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180038"/>
            <a:ext cx="7772400" cy="1125140"/>
          </a:xfrm>
        </p:spPr>
        <p:txBody>
          <a:bodyPr anchor="b"/>
          <a:lstStyle>
            <a:lvl1pPr marL="0" indent="0">
              <a:buNone/>
              <a:defRPr sz="2000"/>
            </a:lvl1pPr>
            <a:lvl2pPr marL="457066" indent="0">
              <a:buNone/>
              <a:defRPr sz="1800"/>
            </a:lvl2pPr>
            <a:lvl3pPr marL="914129" indent="0">
              <a:buNone/>
              <a:defRPr sz="1600"/>
            </a:lvl3pPr>
            <a:lvl4pPr marL="1371194" indent="0">
              <a:buNone/>
              <a:defRPr sz="1400"/>
            </a:lvl4pPr>
            <a:lvl5pPr marL="1828258" indent="0">
              <a:buNone/>
              <a:defRPr sz="1400"/>
            </a:lvl5pPr>
            <a:lvl6pPr marL="2285321" indent="0">
              <a:buNone/>
              <a:defRPr sz="1400"/>
            </a:lvl6pPr>
            <a:lvl7pPr marL="2742385" indent="0">
              <a:buNone/>
              <a:defRPr sz="1400"/>
            </a:lvl7pPr>
            <a:lvl8pPr marL="3199450" indent="0">
              <a:buNone/>
              <a:defRPr sz="1400"/>
            </a:lvl8pPr>
            <a:lvl9pPr marL="3656514"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01D66-6BE3-4F79-87BE-3915B562ED77}"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15079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8"/>
            <a:ext cx="8229600" cy="85725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37256495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807EE4-96C2-42DB-8BEC-9DEC153AC0FC}"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0350928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066" indent="0">
              <a:buNone/>
              <a:defRPr sz="2000" b="1"/>
            </a:lvl2pPr>
            <a:lvl3pPr marL="914129" indent="0">
              <a:buNone/>
              <a:defRPr sz="1800" b="1"/>
            </a:lvl3pPr>
            <a:lvl4pPr marL="1371194" indent="0">
              <a:buNone/>
              <a:defRPr sz="1600" b="1"/>
            </a:lvl4pPr>
            <a:lvl5pPr marL="1828258" indent="0">
              <a:buNone/>
              <a:defRPr sz="1600" b="1"/>
            </a:lvl5pPr>
            <a:lvl6pPr marL="2285321" indent="0">
              <a:buNone/>
              <a:defRPr sz="1600" b="1"/>
            </a:lvl6pPr>
            <a:lvl7pPr marL="2742385" indent="0">
              <a:buNone/>
              <a:defRPr sz="1600" b="1"/>
            </a:lvl7pPr>
            <a:lvl8pPr marL="3199450" indent="0">
              <a:buNone/>
              <a:defRPr sz="1600" b="1"/>
            </a:lvl8pPr>
            <a:lvl9pPr marL="3656514"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066" indent="0">
              <a:buNone/>
              <a:defRPr sz="2000" b="1"/>
            </a:lvl2pPr>
            <a:lvl3pPr marL="914129" indent="0">
              <a:buNone/>
              <a:defRPr sz="1800" b="1"/>
            </a:lvl3pPr>
            <a:lvl4pPr marL="1371194" indent="0">
              <a:buNone/>
              <a:defRPr sz="1600" b="1"/>
            </a:lvl4pPr>
            <a:lvl5pPr marL="1828258" indent="0">
              <a:buNone/>
              <a:defRPr sz="1600" b="1"/>
            </a:lvl5pPr>
            <a:lvl6pPr marL="2285321" indent="0">
              <a:buNone/>
              <a:defRPr sz="1600" b="1"/>
            </a:lvl6pPr>
            <a:lvl7pPr marL="2742385" indent="0">
              <a:buNone/>
              <a:defRPr sz="1600" b="1"/>
            </a:lvl7pPr>
            <a:lvl8pPr marL="3199450" indent="0">
              <a:buNone/>
              <a:defRPr sz="1600" b="1"/>
            </a:lvl8pPr>
            <a:lvl9pPr marL="3656514"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649102-1FDD-42F4-AE8E-E72335901982}"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148476573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115671-A97C-41C1-BBDC-C2A1C624A25C}"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415297095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2DD8457-AE29-4C9F-8554-964922547BA3}"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8524889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90"/>
            <a:ext cx="3008313" cy="871538"/>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2" y="1076326"/>
            <a:ext cx="3008313" cy="3518297"/>
          </a:xfrm>
        </p:spPr>
        <p:txBody>
          <a:bodyPr/>
          <a:lstStyle>
            <a:lvl1pPr marL="0" indent="0">
              <a:buNone/>
              <a:defRPr sz="1400"/>
            </a:lvl1pPr>
            <a:lvl2pPr marL="457066" indent="0">
              <a:buNone/>
              <a:defRPr sz="1200"/>
            </a:lvl2pPr>
            <a:lvl3pPr marL="914129" indent="0">
              <a:buNone/>
              <a:defRPr sz="1000"/>
            </a:lvl3pPr>
            <a:lvl4pPr marL="1371194" indent="0">
              <a:buNone/>
              <a:defRPr sz="900"/>
            </a:lvl4pPr>
            <a:lvl5pPr marL="1828258" indent="0">
              <a:buNone/>
              <a:defRPr sz="900"/>
            </a:lvl5pPr>
            <a:lvl6pPr marL="2285321" indent="0">
              <a:buNone/>
              <a:defRPr sz="900"/>
            </a:lvl6pPr>
            <a:lvl7pPr marL="2742385" indent="0">
              <a:buNone/>
              <a:defRPr sz="900"/>
            </a:lvl7pPr>
            <a:lvl8pPr marL="3199450" indent="0">
              <a:buNone/>
              <a:defRPr sz="900"/>
            </a:lvl8pPr>
            <a:lvl9pPr marL="3656514"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B34866-7D61-4E7A-9DA9-409CC6B6CB35}"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1600144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066" indent="0">
              <a:buNone/>
              <a:defRPr sz="2800"/>
            </a:lvl2pPr>
            <a:lvl3pPr marL="914129" indent="0">
              <a:buNone/>
              <a:defRPr sz="2400"/>
            </a:lvl3pPr>
            <a:lvl4pPr marL="1371194" indent="0">
              <a:buNone/>
              <a:defRPr sz="2000"/>
            </a:lvl4pPr>
            <a:lvl5pPr marL="1828258" indent="0">
              <a:buNone/>
              <a:defRPr sz="2000"/>
            </a:lvl5pPr>
            <a:lvl6pPr marL="2285321" indent="0">
              <a:buNone/>
              <a:defRPr sz="2000"/>
            </a:lvl6pPr>
            <a:lvl7pPr marL="2742385" indent="0">
              <a:buNone/>
              <a:defRPr sz="2000"/>
            </a:lvl7pPr>
            <a:lvl8pPr marL="3199450" indent="0">
              <a:buNone/>
              <a:defRPr sz="2000"/>
            </a:lvl8pPr>
            <a:lvl9pPr marL="3656514"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066" indent="0">
              <a:buNone/>
              <a:defRPr sz="1200"/>
            </a:lvl2pPr>
            <a:lvl3pPr marL="914129" indent="0">
              <a:buNone/>
              <a:defRPr sz="1000"/>
            </a:lvl3pPr>
            <a:lvl4pPr marL="1371194" indent="0">
              <a:buNone/>
              <a:defRPr sz="900"/>
            </a:lvl4pPr>
            <a:lvl5pPr marL="1828258" indent="0">
              <a:buNone/>
              <a:defRPr sz="900"/>
            </a:lvl5pPr>
            <a:lvl6pPr marL="2285321" indent="0">
              <a:buNone/>
              <a:defRPr sz="900"/>
            </a:lvl6pPr>
            <a:lvl7pPr marL="2742385" indent="0">
              <a:buNone/>
              <a:defRPr sz="900"/>
            </a:lvl7pPr>
            <a:lvl8pPr marL="3199450" indent="0">
              <a:buNone/>
              <a:defRPr sz="900"/>
            </a:lvl8pPr>
            <a:lvl9pPr marL="3656514"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A855C6-6DC2-4028-8724-0F37208DACDA}"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3720257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6B9928-9B76-423C-A1CD-BDA8EC3BCD30}"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397284300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2"/>
            <a:ext cx="2057400" cy="4388644"/>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05982"/>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270F68-5AF8-4A8D-AA43-3B36311AA297}"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11397549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5" name="bk object 16"/>
          <p:cNvSpPr>
            <a:spLocks/>
          </p:cNvSpPr>
          <p:nvPr/>
        </p:nvSpPr>
        <p:spPr bwMode="auto">
          <a:xfrm>
            <a:off x="660400" y="611981"/>
            <a:ext cx="7348538" cy="833438"/>
          </a:xfrm>
          <a:custGeom>
            <a:avLst/>
            <a:gdLst>
              <a:gd name="T0" fmla="*/ 0 w 8593455"/>
              <a:gd name="T1" fmla="*/ 0 h 1224280"/>
              <a:gd name="T2" fmla="*/ 821600 w 8593455"/>
              <a:gd name="T3" fmla="*/ 0 h 1224280"/>
              <a:gd name="T4" fmla="*/ 821600 w 8593455"/>
              <a:gd name="T5" fmla="*/ 286243 h 1224280"/>
              <a:gd name="T6" fmla="*/ 0 w 8593455"/>
              <a:gd name="T7" fmla="*/ 286243 h 1224280"/>
              <a:gd name="T8" fmla="*/ 0 w 8593455"/>
              <a:gd name="T9" fmla="*/ 0 h 1224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93455" h="1224280">
                <a:moveTo>
                  <a:pt x="0" y="0"/>
                </a:moveTo>
                <a:lnTo>
                  <a:pt x="8593361" y="0"/>
                </a:lnTo>
                <a:lnTo>
                  <a:pt x="8593361" y="1223962"/>
                </a:lnTo>
                <a:lnTo>
                  <a:pt x="0" y="1223962"/>
                </a:lnTo>
                <a:lnTo>
                  <a:pt x="0" y="0"/>
                </a:ln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hangingPunct="0"/>
            <a:endParaRPr lang="fr-FR" smtClean="0">
              <a:solidFill>
                <a:srgbClr val="000000"/>
              </a:solidFill>
              <a:latin typeface="Arial" pitchFamily="34" charset="0"/>
              <a:cs typeface="Arial" pitchFamily="34" charset="0"/>
            </a:endParaRPr>
          </a:p>
        </p:txBody>
      </p:sp>
      <p:sp>
        <p:nvSpPr>
          <p:cNvPr id="6" name="bk object 17"/>
          <p:cNvSpPr>
            <a:spLocks/>
          </p:cNvSpPr>
          <p:nvPr/>
        </p:nvSpPr>
        <p:spPr bwMode="auto">
          <a:xfrm>
            <a:off x="1112838" y="4588669"/>
            <a:ext cx="6896100" cy="0"/>
          </a:xfrm>
          <a:custGeom>
            <a:avLst/>
            <a:gdLst>
              <a:gd name="T0" fmla="*/ 0 w 8064500"/>
              <a:gd name="T1" fmla="*/ 770848 w 8064500"/>
              <a:gd name="T2" fmla="*/ 0 60000 65536"/>
              <a:gd name="T3" fmla="*/ 0 60000 65536"/>
            </a:gdLst>
            <a:ahLst/>
            <a:cxnLst>
              <a:cxn ang="T2">
                <a:pos x="T0" y="0"/>
              </a:cxn>
              <a:cxn ang="T3">
                <a:pos x="T1" y="0"/>
              </a:cxn>
            </a:cxnLst>
            <a:rect l="0" t="0" r="r" b="b"/>
            <a:pathLst>
              <a:path w="8064500">
                <a:moveTo>
                  <a:pt x="0" y="0"/>
                </a:moveTo>
                <a:lnTo>
                  <a:pt x="8064497" y="0"/>
                </a:lnTo>
              </a:path>
            </a:pathLst>
          </a:custGeom>
          <a:noFill/>
          <a:ln w="9524">
            <a:solidFill>
              <a:srgbClr val="60606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cs typeface="Arial" pitchFamily="34" charset="0"/>
            </a:endParaRPr>
          </a:p>
        </p:txBody>
      </p:sp>
      <p:sp>
        <p:nvSpPr>
          <p:cNvPr id="7" name="bk object 18"/>
          <p:cNvSpPr>
            <a:spLocks noChangeArrowheads="1"/>
          </p:cNvSpPr>
          <p:nvPr/>
        </p:nvSpPr>
        <p:spPr bwMode="auto">
          <a:xfrm>
            <a:off x="6996114" y="832248"/>
            <a:ext cx="871537" cy="39171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endParaRPr lang="fr-FR" smtClean="0">
              <a:solidFill>
                <a:srgbClr val="000000"/>
              </a:solidFill>
              <a:latin typeface="Arial" pitchFamily="34" charset="0"/>
              <a:cs typeface="Arial" pitchFamily="34" charset="0"/>
            </a:endParaRPr>
          </a:p>
        </p:txBody>
      </p:sp>
      <p:sp>
        <p:nvSpPr>
          <p:cNvPr id="2" name="Holder 2"/>
          <p:cNvSpPr>
            <a:spLocks noGrp="1"/>
          </p:cNvSpPr>
          <p:nvPr>
            <p:ph type="title"/>
          </p:nvPr>
        </p:nvSpPr>
        <p:spPr/>
        <p:txBody>
          <a:bodyPr lIns="0" tIns="0" rIns="0" bIns="0"/>
          <a:lstStyle>
            <a:lvl1pPr>
              <a:defRPr sz="2800" b="1" i="0">
                <a:solidFill>
                  <a:schemeClr val="bg1"/>
                </a:solidFill>
                <a:latin typeface="Arial"/>
                <a:cs typeface="Arial"/>
              </a:defRPr>
            </a:lvl1pPr>
          </a:lstStyle>
          <a:p>
            <a:endParaRPr/>
          </a:p>
        </p:txBody>
      </p:sp>
      <p:sp>
        <p:nvSpPr>
          <p:cNvPr id="3" name="Holder 3"/>
          <p:cNvSpPr>
            <a:spLocks noGrp="1"/>
          </p:cNvSpPr>
          <p:nvPr>
            <p:ph sz="half" idx="2"/>
          </p:nvPr>
        </p:nvSpPr>
        <p:spPr>
          <a:xfrm>
            <a:off x="457200" y="1183006"/>
            <a:ext cx="3977640" cy="492443"/>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4709160" y="1183006"/>
            <a:ext cx="3977640" cy="492443"/>
          </a:xfrm>
          <a:prstGeom prst="rect">
            <a:avLst/>
          </a:prstGeom>
        </p:spPr>
        <p:txBody>
          <a:bodyPr lIns="0" tIns="0" rIns="0" bIns="0">
            <a:spAutoFit/>
          </a:bodyPr>
          <a:lstStyle>
            <a:lvl1pPr>
              <a:defRPr/>
            </a:lvl1pPr>
          </a:lstStyle>
          <a:p>
            <a:endParaRPr/>
          </a:p>
        </p:txBody>
      </p:sp>
      <p:sp>
        <p:nvSpPr>
          <p:cNvPr id="8" name="Holder 5"/>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solidFill>
                <a:srgbClr val="000000">
                  <a:tint val="75000"/>
                </a:srgbClr>
              </a:solidFill>
            </a:endParaRPr>
          </a:p>
        </p:txBody>
      </p:sp>
      <p:sp>
        <p:nvSpPr>
          <p:cNvPr id="9" name="Holder 6"/>
          <p:cNvSpPr>
            <a:spLocks noGrp="1"/>
          </p:cNvSpPr>
          <p:nvPr>
            <p:ph type="dt" sz="half" idx="11"/>
          </p:nvPr>
        </p:nvSpPr>
        <p:spPr/>
        <p:txBody>
          <a:bodyPr lIns="0" tIns="0" rIns="0" bIns="0"/>
          <a:lstStyle>
            <a:lvl1pPr algn="l">
              <a:defRPr>
                <a:solidFill>
                  <a:schemeClr val="tx1">
                    <a:tint val="75000"/>
                  </a:schemeClr>
                </a:solidFill>
              </a:defRPr>
            </a:lvl1pPr>
          </a:lstStyle>
          <a:p>
            <a:pPr>
              <a:defRPr/>
            </a:pPr>
            <a:fld id="{6E249798-4F57-4EB6-9506-5947F077CC9B}" type="datetimeFigureOut">
              <a:rPr lang="en-US">
                <a:solidFill>
                  <a:srgbClr val="000000">
                    <a:tint val="75000"/>
                  </a:srgbClr>
                </a:solidFill>
              </a:rPr>
              <a:pPr>
                <a:defRPr/>
              </a:pPr>
              <a:t>7/23/2019</a:t>
            </a:fld>
            <a:endParaRPr lang="en-US">
              <a:solidFill>
                <a:srgbClr val="000000">
                  <a:tint val="75000"/>
                </a:srgbClr>
              </a:solidFill>
            </a:endParaRPr>
          </a:p>
        </p:txBody>
      </p:sp>
      <p:sp>
        <p:nvSpPr>
          <p:cNvPr id="10" name="Holder 7"/>
          <p:cNvSpPr>
            <a:spLocks noGrp="1"/>
          </p:cNvSpPr>
          <p:nvPr>
            <p:ph type="sldNum" sz="quarter" idx="12"/>
          </p:nvPr>
        </p:nvSpPr>
        <p:spPr/>
        <p:txBody>
          <a:bodyPr lIns="0" tIns="0" rIns="0" bIns="0"/>
          <a:lstStyle>
            <a:lvl1pPr marL="66792">
              <a:defRPr sz="700" b="1" i="0">
                <a:solidFill>
                  <a:srgbClr val="4D4D4F"/>
                </a:solidFill>
                <a:latin typeface="Arial"/>
                <a:cs typeface="Arial"/>
              </a:defRPr>
            </a:lvl1pPr>
          </a:lstStyle>
          <a:p>
            <a:pPr>
              <a:defRPr/>
            </a:pPr>
            <a:fld id="{0409F8F8-A0FA-48D3-8DBF-60CB3840D27F}" type="slidenum">
              <a:rPr lang="fr-FR"/>
              <a:pPr>
                <a:defRPr/>
              </a:pPr>
              <a:t>‹#›</a:t>
            </a:fld>
            <a:endParaRPr lang="fr-FR" dirty="0"/>
          </a:p>
        </p:txBody>
      </p:sp>
    </p:spTree>
    <p:extLst>
      <p:ext uri="{BB962C8B-B14F-4D97-AF65-F5344CB8AC3E}">
        <p14:creationId xmlns:p14="http://schemas.microsoft.com/office/powerpoint/2010/main" val="114538736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457066" indent="0" algn="ctr">
              <a:buNone/>
              <a:defRPr/>
            </a:lvl2pPr>
            <a:lvl3pPr marL="914129" indent="0" algn="ctr">
              <a:buNone/>
              <a:defRPr/>
            </a:lvl3pPr>
            <a:lvl4pPr marL="1371194" indent="0" algn="ctr">
              <a:buNone/>
              <a:defRPr/>
            </a:lvl4pPr>
            <a:lvl5pPr marL="1828258" indent="0" algn="ctr">
              <a:buNone/>
              <a:defRPr/>
            </a:lvl5pPr>
            <a:lvl6pPr marL="2285321" indent="0" algn="ctr">
              <a:buNone/>
              <a:defRPr/>
            </a:lvl6pPr>
            <a:lvl7pPr marL="2742385" indent="0" algn="ctr">
              <a:buNone/>
              <a:defRPr/>
            </a:lvl7pPr>
            <a:lvl8pPr marL="3199450" indent="0" algn="ctr">
              <a:buNone/>
              <a:defRPr/>
            </a:lvl8pPr>
            <a:lvl9pPr marL="3656514"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11DFD9-764C-4ED8-B9B8-E438C9179866}"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8404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Tree>
    <p:extLst>
      <p:ext uri="{BB962C8B-B14F-4D97-AF65-F5344CB8AC3E}">
        <p14:creationId xmlns:p14="http://schemas.microsoft.com/office/powerpoint/2010/main" val="374651026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26B92D-6098-44F4-A9AD-F70C9EBAA31D}"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71981449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9"/>
            <a:ext cx="7772400" cy="1021556"/>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180038"/>
            <a:ext cx="7772400" cy="1125140"/>
          </a:xfrm>
        </p:spPr>
        <p:txBody>
          <a:bodyPr anchor="b"/>
          <a:lstStyle>
            <a:lvl1pPr marL="0" indent="0">
              <a:buNone/>
              <a:defRPr sz="2000"/>
            </a:lvl1pPr>
            <a:lvl2pPr marL="457066" indent="0">
              <a:buNone/>
              <a:defRPr sz="1800"/>
            </a:lvl2pPr>
            <a:lvl3pPr marL="914129" indent="0">
              <a:buNone/>
              <a:defRPr sz="1600"/>
            </a:lvl3pPr>
            <a:lvl4pPr marL="1371194" indent="0">
              <a:buNone/>
              <a:defRPr sz="1400"/>
            </a:lvl4pPr>
            <a:lvl5pPr marL="1828258" indent="0">
              <a:buNone/>
              <a:defRPr sz="1400"/>
            </a:lvl5pPr>
            <a:lvl6pPr marL="2285321" indent="0">
              <a:buNone/>
              <a:defRPr sz="1400"/>
            </a:lvl6pPr>
            <a:lvl7pPr marL="2742385" indent="0">
              <a:buNone/>
              <a:defRPr sz="1400"/>
            </a:lvl7pPr>
            <a:lvl8pPr marL="3199450" indent="0">
              <a:buNone/>
              <a:defRPr sz="1400"/>
            </a:lvl8pPr>
            <a:lvl9pPr marL="3656514"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01D66-6BE3-4F79-87BE-3915B562ED77}"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59452410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807EE4-96C2-42DB-8BEC-9DEC153AC0FC}"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8946782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066" indent="0">
              <a:buNone/>
              <a:defRPr sz="2000" b="1"/>
            </a:lvl2pPr>
            <a:lvl3pPr marL="914129" indent="0">
              <a:buNone/>
              <a:defRPr sz="1800" b="1"/>
            </a:lvl3pPr>
            <a:lvl4pPr marL="1371194" indent="0">
              <a:buNone/>
              <a:defRPr sz="1600" b="1"/>
            </a:lvl4pPr>
            <a:lvl5pPr marL="1828258" indent="0">
              <a:buNone/>
              <a:defRPr sz="1600" b="1"/>
            </a:lvl5pPr>
            <a:lvl6pPr marL="2285321" indent="0">
              <a:buNone/>
              <a:defRPr sz="1600" b="1"/>
            </a:lvl6pPr>
            <a:lvl7pPr marL="2742385" indent="0">
              <a:buNone/>
              <a:defRPr sz="1600" b="1"/>
            </a:lvl7pPr>
            <a:lvl8pPr marL="3199450" indent="0">
              <a:buNone/>
              <a:defRPr sz="1600" b="1"/>
            </a:lvl8pPr>
            <a:lvl9pPr marL="3656514"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066" indent="0">
              <a:buNone/>
              <a:defRPr sz="2000" b="1"/>
            </a:lvl2pPr>
            <a:lvl3pPr marL="914129" indent="0">
              <a:buNone/>
              <a:defRPr sz="1800" b="1"/>
            </a:lvl3pPr>
            <a:lvl4pPr marL="1371194" indent="0">
              <a:buNone/>
              <a:defRPr sz="1600" b="1"/>
            </a:lvl4pPr>
            <a:lvl5pPr marL="1828258" indent="0">
              <a:buNone/>
              <a:defRPr sz="1600" b="1"/>
            </a:lvl5pPr>
            <a:lvl6pPr marL="2285321" indent="0">
              <a:buNone/>
              <a:defRPr sz="1600" b="1"/>
            </a:lvl6pPr>
            <a:lvl7pPr marL="2742385" indent="0">
              <a:buNone/>
              <a:defRPr sz="1600" b="1"/>
            </a:lvl7pPr>
            <a:lvl8pPr marL="3199450" indent="0">
              <a:buNone/>
              <a:defRPr sz="1600" b="1"/>
            </a:lvl8pPr>
            <a:lvl9pPr marL="3656514"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649102-1FDD-42F4-AE8E-E72335901982}"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16318146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115671-A97C-41C1-BBDC-C2A1C624A25C}"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38249355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2DD8457-AE29-4C9F-8554-964922547BA3}"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12272368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90"/>
            <a:ext cx="3008313" cy="871538"/>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2" y="1076326"/>
            <a:ext cx="3008313" cy="3518297"/>
          </a:xfrm>
        </p:spPr>
        <p:txBody>
          <a:bodyPr/>
          <a:lstStyle>
            <a:lvl1pPr marL="0" indent="0">
              <a:buNone/>
              <a:defRPr sz="1400"/>
            </a:lvl1pPr>
            <a:lvl2pPr marL="457066" indent="0">
              <a:buNone/>
              <a:defRPr sz="1200"/>
            </a:lvl2pPr>
            <a:lvl3pPr marL="914129" indent="0">
              <a:buNone/>
              <a:defRPr sz="1000"/>
            </a:lvl3pPr>
            <a:lvl4pPr marL="1371194" indent="0">
              <a:buNone/>
              <a:defRPr sz="900"/>
            </a:lvl4pPr>
            <a:lvl5pPr marL="1828258" indent="0">
              <a:buNone/>
              <a:defRPr sz="900"/>
            </a:lvl5pPr>
            <a:lvl6pPr marL="2285321" indent="0">
              <a:buNone/>
              <a:defRPr sz="900"/>
            </a:lvl6pPr>
            <a:lvl7pPr marL="2742385" indent="0">
              <a:buNone/>
              <a:defRPr sz="900"/>
            </a:lvl7pPr>
            <a:lvl8pPr marL="3199450" indent="0">
              <a:buNone/>
              <a:defRPr sz="900"/>
            </a:lvl8pPr>
            <a:lvl9pPr marL="3656514"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B34866-7D61-4E7A-9DA9-409CC6B6CB35}"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413141020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066" indent="0">
              <a:buNone/>
              <a:defRPr sz="2800"/>
            </a:lvl2pPr>
            <a:lvl3pPr marL="914129" indent="0">
              <a:buNone/>
              <a:defRPr sz="2400"/>
            </a:lvl3pPr>
            <a:lvl4pPr marL="1371194" indent="0">
              <a:buNone/>
              <a:defRPr sz="2000"/>
            </a:lvl4pPr>
            <a:lvl5pPr marL="1828258" indent="0">
              <a:buNone/>
              <a:defRPr sz="2000"/>
            </a:lvl5pPr>
            <a:lvl6pPr marL="2285321" indent="0">
              <a:buNone/>
              <a:defRPr sz="2000"/>
            </a:lvl6pPr>
            <a:lvl7pPr marL="2742385" indent="0">
              <a:buNone/>
              <a:defRPr sz="2000"/>
            </a:lvl7pPr>
            <a:lvl8pPr marL="3199450" indent="0">
              <a:buNone/>
              <a:defRPr sz="2000"/>
            </a:lvl8pPr>
            <a:lvl9pPr marL="3656514"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066" indent="0">
              <a:buNone/>
              <a:defRPr sz="1200"/>
            </a:lvl2pPr>
            <a:lvl3pPr marL="914129" indent="0">
              <a:buNone/>
              <a:defRPr sz="1000"/>
            </a:lvl3pPr>
            <a:lvl4pPr marL="1371194" indent="0">
              <a:buNone/>
              <a:defRPr sz="900"/>
            </a:lvl4pPr>
            <a:lvl5pPr marL="1828258" indent="0">
              <a:buNone/>
              <a:defRPr sz="900"/>
            </a:lvl5pPr>
            <a:lvl6pPr marL="2285321" indent="0">
              <a:buNone/>
              <a:defRPr sz="900"/>
            </a:lvl6pPr>
            <a:lvl7pPr marL="2742385" indent="0">
              <a:buNone/>
              <a:defRPr sz="900"/>
            </a:lvl7pPr>
            <a:lvl8pPr marL="3199450" indent="0">
              <a:buNone/>
              <a:defRPr sz="900"/>
            </a:lvl8pPr>
            <a:lvl9pPr marL="3656514"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A855C6-6DC2-4028-8724-0F37208DACDA}"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414133291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6B9928-9B76-423C-A1CD-BDA8EC3BCD30}"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77308900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2"/>
            <a:ext cx="2057400" cy="4388644"/>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05982"/>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270F68-5AF8-4A8D-AA43-3B36311AA297}"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484836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03319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resentation_Template_Titl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16"/>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rrowheads="1"/>
          </p:cNvPicPr>
          <p:nvPr/>
        </p:nvPicPr>
        <p:blipFill>
          <a:blip r:embed="rId3"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7423150" y="378618"/>
            <a:ext cx="126365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0" name="Rectangle 2"/>
          <p:cNvSpPr>
            <a:spLocks noGrp="1" noChangeArrowheads="1"/>
          </p:cNvSpPr>
          <p:nvPr>
            <p:ph type="ctrTitle"/>
          </p:nvPr>
        </p:nvSpPr>
        <p:spPr>
          <a:xfrm>
            <a:off x="323851" y="2699147"/>
            <a:ext cx="8456613" cy="385763"/>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1" y="3238502"/>
            <a:ext cx="8456613" cy="754856"/>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extLst>
      <p:ext uri="{BB962C8B-B14F-4D97-AF65-F5344CB8AC3E}">
        <p14:creationId xmlns:p14="http://schemas.microsoft.com/office/powerpoint/2010/main" val="4669701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180975" indent="-180975">
              <a:lnSpc>
                <a:spcPct val="900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7926557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eaLnBrk="1" hangingPunct="1">
              <a:defRPr sz="3200">
                <a:solidFill>
                  <a:srgbClr val="000000"/>
                </a:solidFill>
                <a:latin typeface="Tahoma" pitchFamily="34" charset="0"/>
                <a:ea typeface="+mn-ea"/>
                <a:cs typeface="Arial" charset="0"/>
              </a:defRPr>
            </a:lvl1pPr>
          </a:lstStyle>
          <a:p>
            <a:pPr>
              <a:defRPr/>
            </a:pPr>
            <a:endParaRPr lang="de-CH"/>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eaLnBrk="1" hangingPunct="1">
              <a:defRPr sz="3200">
                <a:solidFill>
                  <a:srgbClr val="000000"/>
                </a:solidFill>
                <a:latin typeface="Tahoma" pitchFamily="34" charset="0"/>
                <a:ea typeface="+mn-ea"/>
                <a:cs typeface="Arial" charset="0"/>
              </a:defRPr>
            </a:lvl1pPr>
          </a:lstStyle>
          <a:p>
            <a:pPr>
              <a:defRPr/>
            </a:pPr>
            <a:endParaRPr lang="de-CH"/>
          </a:p>
        </p:txBody>
      </p:sp>
      <p:sp>
        <p:nvSpPr>
          <p:cNvPr id="4" name="Slide Number Placeholder 3"/>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eaLnBrk="1" hangingPunct="1">
              <a:defRPr sz="3200">
                <a:solidFill>
                  <a:srgbClr val="000000"/>
                </a:solidFill>
                <a:latin typeface="Tahoma"/>
                <a:cs typeface="Arial" charset="0"/>
              </a:defRPr>
            </a:lvl1pPr>
          </a:lstStyle>
          <a:p>
            <a:pPr>
              <a:defRPr/>
            </a:pPr>
            <a:fld id="{CFE7F801-1753-4652-B431-09E180CD8F7E}" type="slidenum">
              <a:rPr lang="de-CH"/>
              <a:pPr>
                <a:defRPr/>
              </a:pPr>
              <a:t>‹#›</a:t>
            </a:fld>
            <a:endParaRPr lang="de-CH"/>
          </a:p>
        </p:txBody>
      </p:sp>
    </p:spTree>
    <p:extLst>
      <p:ext uri="{BB962C8B-B14F-4D97-AF65-F5344CB8AC3E}">
        <p14:creationId xmlns:p14="http://schemas.microsoft.com/office/powerpoint/2010/main" val="42347992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Footer Placeholder 2"/>
          <p:cNvSpPr>
            <a:spLocks noGrp="1"/>
          </p:cNvSpPr>
          <p:nvPr>
            <p:ph type="ftr" sz="quarter" idx="10"/>
          </p:nvPr>
        </p:nvSpPr>
        <p:spPr>
          <a:xfrm>
            <a:off x="107950" y="4893469"/>
            <a:ext cx="5399088" cy="189310"/>
          </a:xfrm>
          <a:prstGeom prst="rect">
            <a:avLst/>
          </a:prstGeom>
        </p:spPr>
        <p:txBody>
          <a:bodyPr/>
          <a:lstStyle>
            <a:lvl1pPr eaLnBrk="1" hangingPunct="1">
              <a:defRPr sz="3200">
                <a:solidFill>
                  <a:srgbClr val="000000"/>
                </a:solidFill>
                <a:latin typeface="Tahoma"/>
                <a:cs typeface="Arial" charset="0"/>
              </a:defRPr>
            </a:lvl1pPr>
          </a:lstStyle>
          <a:p>
            <a:pPr>
              <a:defRPr/>
            </a:pPr>
            <a:endParaRPr lang="de-CH"/>
          </a:p>
        </p:txBody>
      </p:sp>
      <p:sp>
        <p:nvSpPr>
          <p:cNvPr id="4" name="Slide Number Placeholder 3"/>
          <p:cNvSpPr>
            <a:spLocks noGrp="1"/>
          </p:cNvSpPr>
          <p:nvPr>
            <p:ph type="sldNum" sz="quarter" idx="11"/>
          </p:nvPr>
        </p:nvSpPr>
        <p:spPr>
          <a:xfrm>
            <a:off x="6553200" y="4683919"/>
            <a:ext cx="2133600" cy="357188"/>
          </a:xfrm>
          <a:prstGeom prst="rect">
            <a:avLst/>
          </a:prstGeom>
        </p:spPr>
        <p:txBody>
          <a:bodyPr/>
          <a:lstStyle>
            <a:lvl1pPr eaLnBrk="1" hangingPunct="1">
              <a:defRPr sz="3200">
                <a:solidFill>
                  <a:srgbClr val="000000"/>
                </a:solidFill>
                <a:latin typeface="Tahoma"/>
                <a:cs typeface="Arial" charset="0"/>
              </a:defRPr>
            </a:lvl1pPr>
          </a:lstStyle>
          <a:p>
            <a:pPr>
              <a:defRPr/>
            </a:pPr>
            <a:fld id="{9D25DA09-2647-4905-8B3A-256BEF5E25C9}" type="slidenum">
              <a:rPr lang="en-GB"/>
              <a:pPr>
                <a:defRPr/>
              </a:pPr>
              <a:t>‹#›</a:t>
            </a:fld>
            <a:endParaRPr lang="en-GB"/>
          </a:p>
        </p:txBody>
      </p:sp>
    </p:spTree>
    <p:extLst>
      <p:ext uri="{BB962C8B-B14F-4D97-AF65-F5344CB8AC3E}">
        <p14:creationId xmlns:p14="http://schemas.microsoft.com/office/powerpoint/2010/main" val="25814923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resentation_Template_Titl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16"/>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rrowheads="1"/>
          </p:cNvPicPr>
          <p:nvPr/>
        </p:nvPicPr>
        <p:blipFill>
          <a:blip r:embed="rId3">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7423150" y="378618"/>
            <a:ext cx="126365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0" name="Rectangle 2"/>
          <p:cNvSpPr>
            <a:spLocks noGrp="1" noChangeArrowheads="1"/>
          </p:cNvSpPr>
          <p:nvPr>
            <p:ph type="ctrTitle"/>
          </p:nvPr>
        </p:nvSpPr>
        <p:spPr>
          <a:xfrm>
            <a:off x="323853" y="2699147"/>
            <a:ext cx="8456613" cy="385763"/>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3" y="3238504"/>
            <a:ext cx="8456613" cy="754856"/>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extLst>
      <p:ext uri="{BB962C8B-B14F-4D97-AF65-F5344CB8AC3E}">
        <p14:creationId xmlns:p14="http://schemas.microsoft.com/office/powerpoint/2010/main" val="277030113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47" indent="-269847">
              <a:lnSpc>
                <a:spcPct val="90000"/>
              </a:lnSpc>
              <a:spcBef>
                <a:spcPts val="300"/>
              </a:spcBef>
              <a:spcAft>
                <a:spcPts val="600"/>
              </a:spcAft>
              <a:buFont typeface="Arial" pitchFamily="34" charset="0"/>
              <a:buChar char="•"/>
              <a:tabLst>
                <a:tab pos="269847" algn="l"/>
              </a:tabLst>
              <a:defRPr sz="2400">
                <a:latin typeface="Tahoma" pitchFamily="34" charset="0"/>
                <a:cs typeface="Tahoma" pitchFamily="34" charset="0"/>
              </a:defRPr>
            </a:lvl2pPr>
            <a:lvl3pPr marL="541282" indent="-271435">
              <a:lnSpc>
                <a:spcPct val="90000"/>
              </a:lnSpc>
              <a:spcBef>
                <a:spcPts val="300"/>
              </a:spcBef>
              <a:spcAft>
                <a:spcPts val="600"/>
              </a:spcAft>
              <a:buFont typeface="Tahoma" pitchFamily="34" charset="0"/>
              <a:buChar char="–"/>
              <a:tabLst>
                <a:tab pos="541282" algn="l"/>
              </a:tabLst>
              <a:defRPr sz="24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1743421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6976234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9672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3240000"/>
            <a:ext cx="7772400" cy="1396008"/>
          </a:xfrm>
          <a:prstGeom prst="rect">
            <a:avLst/>
          </a:prstGeom>
        </p:spPr>
        <p:txBody>
          <a:bodyPr/>
          <a:lstStyle>
            <a:lvl1pPr marL="0" indent="0">
              <a:buNone/>
              <a:defRPr sz="4000">
                <a:latin typeface="Tahoma" pitchFamily="34" charset="0"/>
                <a:cs typeface="Tahoma" pitchFamily="34" charset="0"/>
              </a:defRPr>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43471235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1" y="809625"/>
            <a:ext cx="4186238" cy="387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90" y="809625"/>
            <a:ext cx="4187825" cy="387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7668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14203774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THEM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E68B95F-611B-874F-B485-5D7C3F3D000A}"/>
              </a:ext>
            </a:extLst>
          </p:cNvPr>
          <p:cNvGrpSpPr/>
          <p:nvPr userDrawn="1"/>
        </p:nvGrpSpPr>
        <p:grpSpPr>
          <a:xfrm>
            <a:off x="2317944" y="1468859"/>
            <a:ext cx="4963969" cy="2205785"/>
            <a:chOff x="4109227" y="2359377"/>
            <a:chExt cx="7890044" cy="3506011"/>
          </a:xfrm>
        </p:grpSpPr>
        <p:pic>
          <p:nvPicPr>
            <p:cNvPr id="3" name="Picture 2">
              <a:extLst>
                <a:ext uri="{FF2B5EF4-FFF2-40B4-BE49-F238E27FC236}">
                  <a16:creationId xmlns:a16="http://schemas.microsoft.com/office/drawing/2014/main" id="{C6B7B942-A22D-D14C-97BB-65AC2719F833}"/>
                </a:ext>
              </a:extLst>
            </p:cNvPr>
            <p:cNvPicPr>
              <a:picLocks noChangeAspect="1"/>
            </p:cNvPicPr>
            <p:nvPr userDrawn="1"/>
          </p:nvPicPr>
          <p:blipFill>
            <a:blip r:embed="rId2"/>
            <a:stretch>
              <a:fillRect/>
            </a:stretch>
          </p:blipFill>
          <p:spPr>
            <a:xfrm>
              <a:off x="4109227" y="3960129"/>
              <a:ext cx="7500884" cy="1905259"/>
            </a:xfrm>
            <a:prstGeom prst="rect">
              <a:avLst/>
            </a:prstGeom>
            <a:effectLst>
              <a:reflection blurRad="127000" stA="25000" endPos="54000" dir="5400000" sy="-100000" algn="bl" rotWithShape="0"/>
            </a:effectLst>
          </p:spPr>
        </p:pic>
        <p:pic>
          <p:nvPicPr>
            <p:cNvPr id="4" name="Picture 3">
              <a:extLst>
                <a:ext uri="{FF2B5EF4-FFF2-40B4-BE49-F238E27FC236}">
                  <a16:creationId xmlns:a16="http://schemas.microsoft.com/office/drawing/2014/main" id="{F796E091-2B3F-C849-A561-14A36BE59A6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76228"/>
            <a:stretch/>
          </p:blipFill>
          <p:spPr>
            <a:xfrm>
              <a:off x="4109227" y="2359377"/>
              <a:ext cx="7890044" cy="1374793"/>
            </a:xfrm>
            <a:prstGeom prst="rect">
              <a:avLst/>
            </a:prstGeom>
            <a:effectLst/>
          </p:spPr>
        </p:pic>
      </p:grpSp>
      <p:pic>
        <p:nvPicPr>
          <p:cNvPr id="8" name="Picture 7">
            <a:extLst>
              <a:ext uri="{FF2B5EF4-FFF2-40B4-BE49-F238E27FC236}">
                <a16:creationId xmlns:a16="http://schemas.microsoft.com/office/drawing/2014/main" id="{BC48506A-113B-DA43-B702-87D54C2AFA7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945"/>
          <a:stretch/>
        </p:blipFill>
        <p:spPr>
          <a:xfrm rot="8444483">
            <a:off x="-2088617" y="-1663111"/>
            <a:ext cx="4752302" cy="4754825"/>
          </a:xfrm>
          <a:prstGeom prst="rect">
            <a:avLst/>
          </a:prstGeom>
          <a:effectLst/>
        </p:spPr>
      </p:pic>
    </p:spTree>
    <p:extLst>
      <p:ext uri="{BB962C8B-B14F-4D97-AF65-F5344CB8AC3E}">
        <p14:creationId xmlns:p14="http://schemas.microsoft.com/office/powerpoint/2010/main" val="199465632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Discussion In Progres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E68B95F-611B-874F-B485-5D7C3F3D000A}"/>
              </a:ext>
            </a:extLst>
          </p:cNvPr>
          <p:cNvGrpSpPr/>
          <p:nvPr userDrawn="1"/>
        </p:nvGrpSpPr>
        <p:grpSpPr>
          <a:xfrm>
            <a:off x="2317944" y="1468859"/>
            <a:ext cx="4963969" cy="2205785"/>
            <a:chOff x="4109227" y="2359377"/>
            <a:chExt cx="7890044" cy="3506011"/>
          </a:xfrm>
        </p:grpSpPr>
        <p:pic>
          <p:nvPicPr>
            <p:cNvPr id="3" name="Picture 2">
              <a:extLst>
                <a:ext uri="{FF2B5EF4-FFF2-40B4-BE49-F238E27FC236}">
                  <a16:creationId xmlns:a16="http://schemas.microsoft.com/office/drawing/2014/main" id="{C6B7B942-A22D-D14C-97BB-65AC2719F833}"/>
                </a:ext>
              </a:extLst>
            </p:cNvPr>
            <p:cNvPicPr>
              <a:picLocks noChangeAspect="1"/>
            </p:cNvPicPr>
            <p:nvPr userDrawn="1"/>
          </p:nvPicPr>
          <p:blipFill>
            <a:blip r:embed="rId2"/>
            <a:stretch>
              <a:fillRect/>
            </a:stretch>
          </p:blipFill>
          <p:spPr>
            <a:xfrm>
              <a:off x="4109227" y="3960129"/>
              <a:ext cx="7500884" cy="1905259"/>
            </a:xfrm>
            <a:prstGeom prst="rect">
              <a:avLst/>
            </a:prstGeom>
            <a:effectLst>
              <a:reflection blurRad="127000" stA="25000" endPos="54000" dir="5400000" sy="-100000" algn="bl" rotWithShape="0"/>
            </a:effectLst>
          </p:spPr>
        </p:pic>
        <p:pic>
          <p:nvPicPr>
            <p:cNvPr id="4" name="Picture 3">
              <a:extLst>
                <a:ext uri="{FF2B5EF4-FFF2-40B4-BE49-F238E27FC236}">
                  <a16:creationId xmlns:a16="http://schemas.microsoft.com/office/drawing/2014/main" id="{F796E091-2B3F-C849-A561-14A36BE59A6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76228"/>
            <a:stretch/>
          </p:blipFill>
          <p:spPr>
            <a:xfrm>
              <a:off x="4109227" y="2359377"/>
              <a:ext cx="7890044" cy="1374793"/>
            </a:xfrm>
            <a:prstGeom prst="rect">
              <a:avLst/>
            </a:prstGeom>
            <a:effectLst/>
          </p:spPr>
        </p:pic>
      </p:grpSp>
      <p:pic>
        <p:nvPicPr>
          <p:cNvPr id="8" name="Picture 7">
            <a:extLst>
              <a:ext uri="{FF2B5EF4-FFF2-40B4-BE49-F238E27FC236}">
                <a16:creationId xmlns:a16="http://schemas.microsoft.com/office/drawing/2014/main" id="{BC48506A-113B-DA43-B702-87D54C2AFA7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945"/>
          <a:stretch/>
        </p:blipFill>
        <p:spPr>
          <a:xfrm rot="8444483">
            <a:off x="-2088617" y="-1663111"/>
            <a:ext cx="4752302" cy="4754825"/>
          </a:xfrm>
          <a:prstGeom prst="rect">
            <a:avLst/>
          </a:prstGeom>
          <a:effectLst/>
        </p:spPr>
      </p:pic>
      <p:sp>
        <p:nvSpPr>
          <p:cNvPr id="6" name="TextBox 5">
            <a:extLst>
              <a:ext uri="{FF2B5EF4-FFF2-40B4-BE49-F238E27FC236}">
                <a16:creationId xmlns:a16="http://schemas.microsoft.com/office/drawing/2014/main" id="{98590FA2-8324-704D-BC43-D08CD4F41B5C}"/>
              </a:ext>
            </a:extLst>
          </p:cNvPr>
          <p:cNvSpPr txBox="1"/>
          <p:nvPr userDrawn="1"/>
        </p:nvSpPr>
        <p:spPr>
          <a:xfrm>
            <a:off x="2307626" y="4105533"/>
            <a:ext cx="4865473" cy="450123"/>
          </a:xfrm>
          <a:prstGeom prst="rect">
            <a:avLst/>
          </a:prstGeom>
          <a:noFill/>
        </p:spPr>
        <p:txBody>
          <a:bodyPr wrap="square" rtlCol="0">
            <a:spAutoFit/>
          </a:bodyPr>
          <a:lstStyle/>
          <a:p>
            <a:pPr algn="ctr" fontAlgn="auto">
              <a:spcBef>
                <a:spcPts val="0"/>
              </a:spcBef>
              <a:spcAft>
                <a:spcPts val="0"/>
              </a:spcAft>
            </a:pPr>
            <a:r>
              <a:rPr lang="en-US" sz="2325" spc="225" dirty="0">
                <a:solidFill>
                  <a:srgbClr val="C22032"/>
                </a:solidFill>
                <a:latin typeface="Arial"/>
              </a:rPr>
              <a:t>DISCUSSION IN PROGRESS</a:t>
            </a:r>
          </a:p>
        </p:txBody>
      </p:sp>
    </p:spTree>
    <p:extLst>
      <p:ext uri="{BB962C8B-B14F-4D97-AF65-F5344CB8AC3E}">
        <p14:creationId xmlns:p14="http://schemas.microsoft.com/office/powerpoint/2010/main" val="20929504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ession Title">
    <p:spTree>
      <p:nvGrpSpPr>
        <p:cNvPr id="1" name=""/>
        <p:cNvGrpSpPr/>
        <p:nvPr/>
      </p:nvGrpSpPr>
      <p:grpSpPr>
        <a:xfrm>
          <a:off x="0" y="0"/>
          <a:ext cx="0" cy="0"/>
          <a:chOff x="0" y="0"/>
          <a:chExt cx="0" cy="0"/>
        </a:xfrm>
      </p:grpSpPr>
      <p:sp>
        <p:nvSpPr>
          <p:cNvPr id="32" name="Parallelogram 31">
            <a:extLst>
              <a:ext uri="{FF2B5EF4-FFF2-40B4-BE49-F238E27FC236}">
                <a16:creationId xmlns:a16="http://schemas.microsoft.com/office/drawing/2014/main" id="{7648A7B8-5C2A-BC49-A303-572AFAC091E7}"/>
              </a:ext>
            </a:extLst>
          </p:cNvPr>
          <p:cNvSpPr/>
          <p:nvPr userDrawn="1"/>
        </p:nvSpPr>
        <p:spPr>
          <a:xfrm flipH="1">
            <a:off x="5512143" y="594810"/>
            <a:ext cx="4007693" cy="723058"/>
          </a:xfrm>
          <a:prstGeom prst="parallelogram">
            <a:avLst>
              <a:gd name="adj" fmla="val 56609"/>
            </a:avLst>
          </a:prstGeom>
          <a:solidFill>
            <a:srgbClr val="4FAE5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srgbClr val="FFFFFF"/>
              </a:solidFill>
            </a:endParaRPr>
          </a:p>
        </p:txBody>
      </p:sp>
      <p:sp>
        <p:nvSpPr>
          <p:cNvPr id="33" name="Parallelogram 32">
            <a:extLst>
              <a:ext uri="{FF2B5EF4-FFF2-40B4-BE49-F238E27FC236}">
                <a16:creationId xmlns:a16="http://schemas.microsoft.com/office/drawing/2014/main" id="{DC6CE8CA-F1E4-5842-AA68-CA25B12087C9}"/>
              </a:ext>
            </a:extLst>
          </p:cNvPr>
          <p:cNvSpPr/>
          <p:nvPr userDrawn="1"/>
        </p:nvSpPr>
        <p:spPr>
          <a:xfrm>
            <a:off x="4778829" y="264961"/>
            <a:ext cx="4741006" cy="474055"/>
          </a:xfrm>
          <a:prstGeom prst="parallelogram">
            <a:avLst>
              <a:gd name="adj" fmla="val 56609"/>
            </a:avLst>
          </a:prstGeom>
          <a:solidFill>
            <a:srgbClr val="6FB2C6"/>
          </a:solidFill>
          <a:ln>
            <a:noFill/>
          </a:ln>
          <a:effectLst>
            <a:outerShdw blurRad="1016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dirty="0">
              <a:solidFill>
                <a:srgbClr val="FFFFFF"/>
              </a:solidFill>
            </a:endParaRPr>
          </a:p>
        </p:txBody>
      </p:sp>
      <p:sp>
        <p:nvSpPr>
          <p:cNvPr id="6" name="Text Placeholder 8">
            <a:extLst>
              <a:ext uri="{FF2B5EF4-FFF2-40B4-BE49-F238E27FC236}">
                <a16:creationId xmlns:a16="http://schemas.microsoft.com/office/drawing/2014/main" id="{AC942A90-B460-D546-869D-883567C60ACC}"/>
              </a:ext>
            </a:extLst>
          </p:cNvPr>
          <p:cNvSpPr>
            <a:spLocks noGrp="1"/>
          </p:cNvSpPr>
          <p:nvPr>
            <p:ph type="body" sz="quarter" idx="10" hasCustomPrompt="1"/>
          </p:nvPr>
        </p:nvSpPr>
        <p:spPr>
          <a:xfrm>
            <a:off x="5216104" y="333003"/>
            <a:ext cx="3652094" cy="369332"/>
          </a:xfrm>
          <a:prstGeom prst="rect">
            <a:avLst/>
          </a:prstGeom>
          <a:noFill/>
        </p:spPr>
        <p:txBody>
          <a:bodyPr wrap="square" rtlCol="0" anchor="ctr">
            <a:spAutoFit/>
          </a:bodyPr>
          <a:lstStyle>
            <a:lvl1pPr marL="0" indent="0" algn="r">
              <a:buNone/>
              <a:defRPr lang="en-US" sz="1800" b="1"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PLENARY: PL-1</a:t>
            </a:r>
          </a:p>
        </p:txBody>
      </p:sp>
      <p:sp>
        <p:nvSpPr>
          <p:cNvPr id="7" name="Text Placeholder 10">
            <a:extLst>
              <a:ext uri="{FF2B5EF4-FFF2-40B4-BE49-F238E27FC236}">
                <a16:creationId xmlns:a16="http://schemas.microsoft.com/office/drawing/2014/main" id="{C99876F4-D612-E942-A2A1-29F5F03C1059}"/>
              </a:ext>
            </a:extLst>
          </p:cNvPr>
          <p:cNvSpPr>
            <a:spLocks noGrp="1"/>
          </p:cNvSpPr>
          <p:nvPr>
            <p:ph type="body" sz="quarter" idx="11" hasCustomPrompt="1"/>
          </p:nvPr>
        </p:nvSpPr>
        <p:spPr>
          <a:xfrm>
            <a:off x="5867742" y="794474"/>
            <a:ext cx="3000459" cy="466281"/>
          </a:xfrm>
          <a:prstGeom prst="rect">
            <a:avLst/>
          </a:prstGeom>
          <a:noFill/>
        </p:spPr>
        <p:txBody>
          <a:bodyPr wrap="square" rtlCol="0" anchor="ctr">
            <a:spAutoFit/>
          </a:bodyPr>
          <a:lstStyle>
            <a:lvl1pPr marL="0" indent="0" algn="r">
              <a:lnSpc>
                <a:spcPct val="90000"/>
              </a:lnSpc>
              <a:spcBef>
                <a:spcPts val="0"/>
              </a:spcBef>
              <a:buNone/>
              <a:defRPr lang="en-US" sz="1350"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Monday, March 4, 2019</a:t>
            </a:r>
          </a:p>
          <a:p>
            <a:pPr marL="0" lvl="0" algn="r" defTabSz="685800"/>
            <a:r>
              <a:rPr lang="en-US" dirty="0"/>
              <a:t>8:30 AM – 9:30 AM, Auditorium</a:t>
            </a:r>
          </a:p>
        </p:txBody>
      </p:sp>
      <p:pic>
        <p:nvPicPr>
          <p:cNvPr id="18" name="Picture 17">
            <a:extLst>
              <a:ext uri="{FF2B5EF4-FFF2-40B4-BE49-F238E27FC236}">
                <a16:creationId xmlns:a16="http://schemas.microsoft.com/office/drawing/2014/main" id="{6AF10519-1301-5B41-8BBB-142CE31B493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45"/>
          <a:stretch/>
        </p:blipFill>
        <p:spPr>
          <a:xfrm rot="8444483">
            <a:off x="-2088617" y="-1663111"/>
            <a:ext cx="4752302" cy="4754825"/>
          </a:xfrm>
          <a:prstGeom prst="rect">
            <a:avLst/>
          </a:prstGeom>
          <a:effectLst/>
        </p:spPr>
      </p:pic>
      <p:sp>
        <p:nvSpPr>
          <p:cNvPr id="35" name="Text Placeholder 12">
            <a:extLst>
              <a:ext uri="{FF2B5EF4-FFF2-40B4-BE49-F238E27FC236}">
                <a16:creationId xmlns:a16="http://schemas.microsoft.com/office/drawing/2014/main" id="{0042F920-0294-0748-9AF7-F4D565B42C61}"/>
              </a:ext>
            </a:extLst>
          </p:cNvPr>
          <p:cNvSpPr>
            <a:spLocks noGrp="1"/>
          </p:cNvSpPr>
          <p:nvPr>
            <p:ph type="body" sz="quarter" idx="13" hasCustomPrompt="1"/>
          </p:nvPr>
        </p:nvSpPr>
        <p:spPr>
          <a:xfrm>
            <a:off x="2420485" y="3139824"/>
            <a:ext cx="6271199" cy="329896"/>
          </a:xfrm>
          <a:prstGeom prst="rect">
            <a:avLst/>
          </a:prstGeom>
        </p:spPr>
        <p:txBody>
          <a:bodyPr/>
          <a:lstStyle>
            <a:lvl1pPr marL="0" marR="0" indent="0" algn="r" defTabSz="816428" rtl="0" eaLnBrk="1" fontAlgn="auto" latinLnBrk="0" hangingPunct="1">
              <a:lnSpc>
                <a:spcPct val="100000"/>
              </a:lnSpc>
              <a:spcBef>
                <a:spcPct val="20000"/>
              </a:spcBef>
              <a:spcAft>
                <a:spcPts val="0"/>
              </a:spcAft>
              <a:buClrTx/>
              <a:buSzTx/>
              <a:buFont typeface="Arial" panose="020B0604020202020204" pitchFamily="34" charset="0"/>
              <a:buNone/>
              <a:tabLst/>
              <a:defRPr sz="1650" b="1">
                <a:solidFill>
                  <a:schemeClr val="tx2"/>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marL="0" marR="0" lvl="0" indent="0" algn="r" defTabSz="816428"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First Name</a:t>
            </a:r>
          </a:p>
        </p:txBody>
      </p:sp>
      <p:sp>
        <p:nvSpPr>
          <p:cNvPr id="36" name="Text Placeholder 3">
            <a:extLst>
              <a:ext uri="{FF2B5EF4-FFF2-40B4-BE49-F238E27FC236}">
                <a16:creationId xmlns:a16="http://schemas.microsoft.com/office/drawing/2014/main" id="{4A627601-C738-AF4A-827D-378AC21770C1}"/>
              </a:ext>
            </a:extLst>
          </p:cNvPr>
          <p:cNvSpPr>
            <a:spLocks noGrp="1"/>
          </p:cNvSpPr>
          <p:nvPr>
            <p:ph type="body" sz="quarter" idx="15"/>
          </p:nvPr>
        </p:nvSpPr>
        <p:spPr>
          <a:xfrm>
            <a:off x="2420485" y="3439948"/>
            <a:ext cx="6271199" cy="398275"/>
          </a:xfrm>
          <a:prstGeom prst="rect">
            <a:avLst/>
          </a:prstGeom>
        </p:spPr>
        <p:txBody>
          <a:bodyPr/>
          <a:lstStyle>
            <a:lvl1pPr marL="0" indent="0" algn="r">
              <a:lnSpc>
                <a:spcPct val="80000"/>
              </a:lnSpc>
              <a:spcBef>
                <a:spcPts val="0"/>
              </a:spcBef>
              <a:buNone/>
              <a:defRPr sz="1250" i="1">
                <a:solidFill>
                  <a:schemeClr val="tx2"/>
                </a:solidFill>
                <a:latin typeface="Arial" panose="020B0604020202020204" pitchFamily="34" charset="0"/>
                <a:cs typeface="Arial" panose="020B0604020202020204" pitchFamily="34" charset="0"/>
              </a:defRPr>
            </a:lvl1pPr>
            <a:lvl2pPr marL="408214" indent="0" algn="r">
              <a:buNone/>
              <a:defRPr sz="1250">
                <a:latin typeface="Oriya MN" pitchFamily="2" charset="0"/>
                <a:cs typeface="Oriya MN" pitchFamily="2" charset="0"/>
              </a:defRPr>
            </a:lvl2pPr>
            <a:lvl3pPr marL="816429" indent="0" algn="r">
              <a:buNone/>
              <a:defRPr sz="1250">
                <a:latin typeface="Oriya MN" pitchFamily="2" charset="0"/>
                <a:cs typeface="Oriya MN" pitchFamily="2" charset="0"/>
              </a:defRPr>
            </a:lvl3pPr>
            <a:lvl4pPr marL="1224644" indent="0" algn="r">
              <a:buNone/>
              <a:defRPr sz="1250">
                <a:latin typeface="Oriya MN" pitchFamily="2" charset="0"/>
                <a:cs typeface="Oriya MN" pitchFamily="2" charset="0"/>
              </a:defRPr>
            </a:lvl4pPr>
            <a:lvl5pPr marL="1632857" indent="0" algn="r">
              <a:buNone/>
              <a:defRPr sz="1250">
                <a:latin typeface="Oriya MN" pitchFamily="2" charset="0"/>
                <a:cs typeface="Oriya MN" pitchFamily="2" charset="0"/>
              </a:defRPr>
            </a:lvl5pPr>
          </a:lstStyle>
          <a:p>
            <a:pPr lvl="0"/>
            <a:r>
              <a:rPr lang="en-US" dirty="0"/>
              <a:t>Edit Master text styles</a:t>
            </a:r>
          </a:p>
        </p:txBody>
      </p:sp>
      <p:sp>
        <p:nvSpPr>
          <p:cNvPr id="37" name="Text Placeholder 12">
            <a:extLst>
              <a:ext uri="{FF2B5EF4-FFF2-40B4-BE49-F238E27FC236}">
                <a16:creationId xmlns:a16="http://schemas.microsoft.com/office/drawing/2014/main" id="{B47FB3FE-6B2C-5846-9A88-6CF5FC177DBB}"/>
              </a:ext>
            </a:extLst>
          </p:cNvPr>
          <p:cNvSpPr>
            <a:spLocks noGrp="1"/>
          </p:cNvSpPr>
          <p:nvPr>
            <p:ph type="body" sz="quarter" idx="20" hasCustomPrompt="1"/>
          </p:nvPr>
        </p:nvSpPr>
        <p:spPr>
          <a:xfrm>
            <a:off x="2420485" y="3838221"/>
            <a:ext cx="6271199" cy="329896"/>
          </a:xfrm>
          <a:prstGeom prst="rect">
            <a:avLst/>
          </a:prstGeom>
        </p:spPr>
        <p:txBody>
          <a:bodyPr/>
          <a:lstStyle>
            <a:lvl1pPr marL="0" indent="0" algn="r">
              <a:buNone/>
              <a:defRPr sz="1650" b="1">
                <a:solidFill>
                  <a:schemeClr val="tx2"/>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lvl="0"/>
            <a:r>
              <a:rPr lang="en-US" dirty="0"/>
              <a:t>Second Name</a:t>
            </a:r>
          </a:p>
        </p:txBody>
      </p:sp>
      <p:sp>
        <p:nvSpPr>
          <p:cNvPr id="38" name="Text Placeholder 3">
            <a:extLst>
              <a:ext uri="{FF2B5EF4-FFF2-40B4-BE49-F238E27FC236}">
                <a16:creationId xmlns:a16="http://schemas.microsoft.com/office/drawing/2014/main" id="{F0717B52-426D-A346-A847-38F2F1B22408}"/>
              </a:ext>
            </a:extLst>
          </p:cNvPr>
          <p:cNvSpPr>
            <a:spLocks noGrp="1"/>
          </p:cNvSpPr>
          <p:nvPr>
            <p:ph type="body" sz="quarter" idx="21"/>
          </p:nvPr>
        </p:nvSpPr>
        <p:spPr>
          <a:xfrm>
            <a:off x="2420485" y="4138346"/>
            <a:ext cx="6271199" cy="398275"/>
          </a:xfrm>
          <a:prstGeom prst="rect">
            <a:avLst/>
          </a:prstGeom>
        </p:spPr>
        <p:txBody>
          <a:bodyPr/>
          <a:lstStyle>
            <a:lvl1pPr marL="0" indent="0" algn="r">
              <a:lnSpc>
                <a:spcPct val="80000"/>
              </a:lnSpc>
              <a:spcBef>
                <a:spcPts val="0"/>
              </a:spcBef>
              <a:buNone/>
              <a:defRPr sz="1250" i="1">
                <a:solidFill>
                  <a:schemeClr val="tx2"/>
                </a:solidFill>
                <a:latin typeface="Arial" panose="020B0604020202020204" pitchFamily="34" charset="0"/>
                <a:cs typeface="Arial" panose="020B0604020202020204" pitchFamily="34" charset="0"/>
              </a:defRPr>
            </a:lvl1pPr>
            <a:lvl2pPr marL="408214" indent="0" algn="r">
              <a:buNone/>
              <a:defRPr sz="1250">
                <a:latin typeface="Oriya MN" pitchFamily="2" charset="0"/>
                <a:cs typeface="Oriya MN" pitchFamily="2" charset="0"/>
              </a:defRPr>
            </a:lvl2pPr>
            <a:lvl3pPr marL="816429" indent="0" algn="r">
              <a:buNone/>
              <a:defRPr sz="1250">
                <a:latin typeface="Oriya MN" pitchFamily="2" charset="0"/>
                <a:cs typeface="Oriya MN" pitchFamily="2" charset="0"/>
              </a:defRPr>
            </a:lvl3pPr>
            <a:lvl4pPr marL="1224644" indent="0" algn="r">
              <a:buNone/>
              <a:defRPr sz="1250">
                <a:latin typeface="Oriya MN" pitchFamily="2" charset="0"/>
                <a:cs typeface="Oriya MN" pitchFamily="2" charset="0"/>
              </a:defRPr>
            </a:lvl4pPr>
            <a:lvl5pPr marL="1632857" indent="0" algn="r">
              <a:buNone/>
              <a:defRPr sz="1250">
                <a:latin typeface="Oriya MN" pitchFamily="2" charset="0"/>
                <a:cs typeface="Oriya MN" pitchFamily="2" charset="0"/>
              </a:defRPr>
            </a:lvl5pPr>
          </a:lstStyle>
          <a:p>
            <a:pPr lvl="0"/>
            <a:r>
              <a:rPr lang="en-US" dirty="0"/>
              <a:t>Edit Master text styles</a:t>
            </a:r>
          </a:p>
        </p:txBody>
      </p:sp>
      <p:sp>
        <p:nvSpPr>
          <p:cNvPr id="39" name="Title 1">
            <a:extLst>
              <a:ext uri="{FF2B5EF4-FFF2-40B4-BE49-F238E27FC236}">
                <a16:creationId xmlns:a16="http://schemas.microsoft.com/office/drawing/2014/main" id="{738D2C19-41D2-7544-AA29-1666AF5B9FB0}"/>
              </a:ext>
            </a:extLst>
          </p:cNvPr>
          <p:cNvSpPr>
            <a:spLocks noGrp="1"/>
          </p:cNvSpPr>
          <p:nvPr>
            <p:ph type="title" hasCustomPrompt="1"/>
          </p:nvPr>
        </p:nvSpPr>
        <p:spPr>
          <a:xfrm>
            <a:off x="1714502" y="1461878"/>
            <a:ext cx="6994070" cy="1447302"/>
          </a:xfrm>
          <a:prstGeom prst="rect">
            <a:avLst/>
          </a:prstGeom>
        </p:spPr>
        <p:txBody>
          <a:bodyPr anchor="b"/>
          <a:lstStyle>
            <a:lvl1pPr algn="r">
              <a:defRPr lang="en-US" sz="3300" b="1" i="0" dirty="0">
                <a:solidFill>
                  <a:schemeClr val="accent2"/>
                </a:solidFill>
                <a:latin typeface="Arial Black" panose="020B0604020202020204" pitchFamily="34" charset="0"/>
                <a:cs typeface="Arial Black" panose="020B0604020202020204" pitchFamily="34" charset="0"/>
              </a:defRPr>
            </a:lvl1pPr>
          </a:lstStyle>
          <a:p>
            <a:pPr lvl="0" algn="r">
              <a:lnSpc>
                <a:spcPct val="80000"/>
              </a:lnSpc>
            </a:pPr>
            <a:r>
              <a:rPr lang="en-US" dirty="0"/>
              <a:t>CLICK TO EDIT MASTER TITLE STYLE</a:t>
            </a:r>
          </a:p>
        </p:txBody>
      </p:sp>
      <p:grpSp>
        <p:nvGrpSpPr>
          <p:cNvPr id="17" name="Group 16">
            <a:extLst>
              <a:ext uri="{FF2B5EF4-FFF2-40B4-BE49-F238E27FC236}">
                <a16:creationId xmlns:a16="http://schemas.microsoft.com/office/drawing/2014/main" id="{E5E816D7-694A-9342-9945-C3D98BC1A927}"/>
              </a:ext>
            </a:extLst>
          </p:cNvPr>
          <p:cNvGrpSpPr/>
          <p:nvPr userDrawn="1"/>
        </p:nvGrpSpPr>
        <p:grpSpPr>
          <a:xfrm>
            <a:off x="-219074" y="4536620"/>
            <a:ext cx="9363074" cy="606881"/>
            <a:chOff x="-292099" y="6048826"/>
            <a:chExt cx="12484099" cy="809174"/>
          </a:xfrm>
        </p:grpSpPr>
        <p:sp>
          <p:nvSpPr>
            <p:cNvPr id="24" name="Rectangle 23">
              <a:extLst>
                <a:ext uri="{FF2B5EF4-FFF2-40B4-BE49-F238E27FC236}">
                  <a16:creationId xmlns:a16="http://schemas.microsoft.com/office/drawing/2014/main" id="{3E355A81-56B2-ED44-B09B-A5329D867D00}"/>
                </a:ext>
              </a:extLst>
            </p:cNvPr>
            <p:cNvSpPr/>
            <p:nvPr userDrawn="1"/>
          </p:nvSpPr>
          <p:spPr>
            <a:xfrm>
              <a:off x="0" y="6356350"/>
              <a:ext cx="12192000" cy="501650"/>
            </a:xfrm>
            <a:prstGeom prst="rect">
              <a:avLst/>
            </a:prstGeom>
            <a:solidFill>
              <a:srgbClr val="F15928"/>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srgbClr val="FFFFFF"/>
                </a:solidFill>
                <a:latin typeface="Arial" panose="020B0604020202020204"/>
              </a:endParaRPr>
            </a:p>
          </p:txBody>
        </p:sp>
        <p:sp>
          <p:nvSpPr>
            <p:cNvPr id="25" name="TextBox 24">
              <a:extLst>
                <a:ext uri="{FF2B5EF4-FFF2-40B4-BE49-F238E27FC236}">
                  <a16:creationId xmlns:a16="http://schemas.microsoft.com/office/drawing/2014/main" id="{96A66ED3-58AE-924B-8D7C-2BE5C28BB7AF}"/>
                </a:ext>
              </a:extLst>
            </p:cNvPr>
            <p:cNvSpPr txBox="1"/>
            <p:nvPr userDrawn="1"/>
          </p:nvSpPr>
          <p:spPr>
            <a:xfrm>
              <a:off x="738266" y="6430191"/>
              <a:ext cx="10715467" cy="418576"/>
            </a:xfrm>
            <a:prstGeom prst="rect">
              <a:avLst/>
            </a:prstGeom>
            <a:noFill/>
          </p:spPr>
          <p:txBody>
            <a:bodyPr wrap="square" rtlCol="0" anchor="ctr">
              <a:spAutoFit/>
            </a:bodyPr>
            <a:lstStyle/>
            <a:p>
              <a:pPr algn="ctr" fontAlgn="auto">
                <a:lnSpc>
                  <a:spcPct val="80000"/>
                </a:lnSpc>
                <a:spcBef>
                  <a:spcPts val="0"/>
                </a:spcBef>
                <a:spcAft>
                  <a:spcPts val="0"/>
                </a:spcAft>
              </a:pPr>
              <a:r>
                <a:rPr lang="en-US" sz="900" dirty="0">
                  <a:solidFill>
                    <a:srgbClr val="FFFFFF"/>
                  </a:solidFill>
                  <a:latin typeface="Arial" panose="020B0604020202020204" pitchFamily="34" charset="0"/>
                  <a:cs typeface="Arial" panose="020B0604020202020204" pitchFamily="34" charset="0"/>
                </a:rPr>
                <a:t>Please silence phones and devices. Photography is not permitted in session room. </a:t>
              </a:r>
              <a:br>
                <a:rPr lang="en-US" sz="900" dirty="0">
                  <a:solidFill>
                    <a:srgbClr val="FFFFFF"/>
                  </a:solidFill>
                  <a:latin typeface="Arial" panose="020B0604020202020204" pitchFamily="34" charset="0"/>
                  <a:cs typeface="Arial" panose="020B0604020202020204" pitchFamily="34" charset="0"/>
                </a:rPr>
              </a:br>
              <a:r>
                <a:rPr lang="en-US" sz="900" dirty="0">
                  <a:solidFill>
                    <a:srgbClr val="FFFFFF"/>
                  </a:solidFill>
                  <a:latin typeface="Arial" panose="020B0604020202020204" pitchFamily="34" charset="0"/>
                  <a:cs typeface="Arial" panose="020B0604020202020204" pitchFamily="34" charset="0"/>
                </a:rPr>
                <a:t>Webcasts of the lectures will be available at: www.CROIconference.org and www.CROIwebcasts.org </a:t>
              </a:r>
            </a:p>
          </p:txBody>
        </p:sp>
        <p:sp>
          <p:nvSpPr>
            <p:cNvPr id="26" name="Parallelogram 25">
              <a:extLst>
                <a:ext uri="{FF2B5EF4-FFF2-40B4-BE49-F238E27FC236}">
                  <a16:creationId xmlns:a16="http://schemas.microsoft.com/office/drawing/2014/main" id="{AA57EB2F-EED8-F040-A28B-E6560774AE5F}"/>
                </a:ext>
              </a:extLst>
            </p:cNvPr>
            <p:cNvSpPr/>
            <p:nvPr userDrawn="1"/>
          </p:nvSpPr>
          <p:spPr>
            <a:xfrm flipV="1">
              <a:off x="-292099" y="6048826"/>
              <a:ext cx="2585356" cy="654827"/>
            </a:xfrm>
            <a:prstGeom prst="parallelogram">
              <a:avLst/>
            </a:prstGeom>
            <a:solidFill>
              <a:schemeClr val="accent4">
                <a:lumMod val="20000"/>
                <a:lumOff val="80000"/>
              </a:schemeClr>
            </a:solidFill>
            <a:ln>
              <a:noFill/>
            </a:ln>
            <a:effectLst>
              <a:outerShdw blurRad="114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srgbClr val="FFFFFF"/>
                </a:solidFill>
              </a:endParaRPr>
            </a:p>
          </p:txBody>
        </p:sp>
        <p:pic>
          <p:nvPicPr>
            <p:cNvPr id="27" name="Picture 26">
              <a:extLst>
                <a:ext uri="{FF2B5EF4-FFF2-40B4-BE49-F238E27FC236}">
                  <a16:creationId xmlns:a16="http://schemas.microsoft.com/office/drawing/2014/main" id="{948CCE8C-4678-D847-A83A-60DBDBF44860}"/>
                </a:ext>
              </a:extLst>
            </p:cNvPr>
            <p:cNvPicPr>
              <a:picLocks noChangeAspect="1"/>
            </p:cNvPicPr>
            <p:nvPr userDrawn="1"/>
          </p:nvPicPr>
          <p:blipFill>
            <a:blip r:embed="rId3"/>
            <a:stretch>
              <a:fillRect/>
            </a:stretch>
          </p:blipFill>
          <p:spPr>
            <a:xfrm>
              <a:off x="277964" y="6199320"/>
              <a:ext cx="1468804" cy="373082"/>
            </a:xfrm>
            <a:prstGeom prst="rect">
              <a:avLst/>
            </a:prstGeom>
          </p:spPr>
        </p:pic>
      </p:grpSp>
    </p:spTree>
    <p:extLst>
      <p:ext uri="{BB962C8B-B14F-4D97-AF65-F5344CB8AC3E}">
        <p14:creationId xmlns:p14="http://schemas.microsoft.com/office/powerpoint/2010/main" val="34171024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ymposium">
    <p:spTree>
      <p:nvGrpSpPr>
        <p:cNvPr id="1" name=""/>
        <p:cNvGrpSpPr/>
        <p:nvPr/>
      </p:nvGrpSpPr>
      <p:grpSpPr>
        <a:xfrm>
          <a:off x="0" y="0"/>
          <a:ext cx="0" cy="0"/>
          <a:chOff x="0" y="0"/>
          <a:chExt cx="0" cy="0"/>
        </a:xfrm>
      </p:grpSpPr>
      <p:sp>
        <p:nvSpPr>
          <p:cNvPr id="29" name="Parallelogram 28">
            <a:extLst>
              <a:ext uri="{FF2B5EF4-FFF2-40B4-BE49-F238E27FC236}">
                <a16:creationId xmlns:a16="http://schemas.microsoft.com/office/drawing/2014/main" id="{8A7BB0D1-4666-014F-99AE-893FDA3539C4}"/>
              </a:ext>
            </a:extLst>
          </p:cNvPr>
          <p:cNvSpPr/>
          <p:nvPr userDrawn="1"/>
        </p:nvSpPr>
        <p:spPr>
          <a:xfrm flipH="1">
            <a:off x="5512143" y="594810"/>
            <a:ext cx="4007693" cy="723058"/>
          </a:xfrm>
          <a:prstGeom prst="parallelogram">
            <a:avLst>
              <a:gd name="adj" fmla="val 56609"/>
            </a:avLst>
          </a:prstGeom>
          <a:solidFill>
            <a:srgbClr val="4FAE5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srgbClr val="FFFFFF"/>
              </a:solidFill>
            </a:endParaRPr>
          </a:p>
        </p:txBody>
      </p:sp>
      <p:sp>
        <p:nvSpPr>
          <p:cNvPr id="30" name="Parallelogram 29">
            <a:extLst>
              <a:ext uri="{FF2B5EF4-FFF2-40B4-BE49-F238E27FC236}">
                <a16:creationId xmlns:a16="http://schemas.microsoft.com/office/drawing/2014/main" id="{39D1667B-BBB3-F14A-B04E-EC7CABE23298}"/>
              </a:ext>
            </a:extLst>
          </p:cNvPr>
          <p:cNvSpPr/>
          <p:nvPr userDrawn="1"/>
        </p:nvSpPr>
        <p:spPr>
          <a:xfrm>
            <a:off x="4778829" y="264961"/>
            <a:ext cx="4741006" cy="474055"/>
          </a:xfrm>
          <a:prstGeom prst="parallelogram">
            <a:avLst>
              <a:gd name="adj" fmla="val 56609"/>
            </a:avLst>
          </a:prstGeom>
          <a:solidFill>
            <a:srgbClr val="6FB2C6"/>
          </a:solidFill>
          <a:ln>
            <a:noFill/>
          </a:ln>
          <a:effectLst>
            <a:outerShdw blurRad="1016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dirty="0">
              <a:solidFill>
                <a:srgbClr val="FFFFFF"/>
              </a:solidFill>
            </a:endParaRPr>
          </a:p>
        </p:txBody>
      </p:sp>
      <p:pic>
        <p:nvPicPr>
          <p:cNvPr id="19" name="Picture 18">
            <a:extLst>
              <a:ext uri="{FF2B5EF4-FFF2-40B4-BE49-F238E27FC236}">
                <a16:creationId xmlns:a16="http://schemas.microsoft.com/office/drawing/2014/main" id="{770A427E-CBB7-5D46-997C-CC082E7DAA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45"/>
          <a:stretch/>
        </p:blipFill>
        <p:spPr>
          <a:xfrm rot="8444483">
            <a:off x="-2088617" y="-1663111"/>
            <a:ext cx="4752302" cy="4754825"/>
          </a:xfrm>
          <a:prstGeom prst="rect">
            <a:avLst/>
          </a:prstGeom>
          <a:effectLst/>
        </p:spPr>
      </p:pic>
      <p:sp>
        <p:nvSpPr>
          <p:cNvPr id="27" name="Text Placeholder 8">
            <a:extLst>
              <a:ext uri="{FF2B5EF4-FFF2-40B4-BE49-F238E27FC236}">
                <a16:creationId xmlns:a16="http://schemas.microsoft.com/office/drawing/2014/main" id="{C48134D8-5032-714E-9835-2A72D9BA716C}"/>
              </a:ext>
            </a:extLst>
          </p:cNvPr>
          <p:cNvSpPr>
            <a:spLocks noGrp="1"/>
          </p:cNvSpPr>
          <p:nvPr>
            <p:ph type="body" sz="quarter" idx="16" hasCustomPrompt="1"/>
          </p:nvPr>
        </p:nvSpPr>
        <p:spPr>
          <a:xfrm>
            <a:off x="5216104" y="333003"/>
            <a:ext cx="3652094" cy="369332"/>
          </a:xfrm>
          <a:prstGeom prst="rect">
            <a:avLst/>
          </a:prstGeom>
          <a:noFill/>
        </p:spPr>
        <p:txBody>
          <a:bodyPr wrap="square" rtlCol="0" anchor="ctr">
            <a:spAutoFit/>
          </a:bodyPr>
          <a:lstStyle>
            <a:lvl1pPr marL="0" indent="0" algn="r">
              <a:buNone/>
              <a:defRPr lang="en-US" sz="1800" b="1"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SYMPOSIUM: S-1</a:t>
            </a:r>
          </a:p>
        </p:txBody>
      </p:sp>
      <p:sp>
        <p:nvSpPr>
          <p:cNvPr id="28" name="Text Placeholder 10">
            <a:extLst>
              <a:ext uri="{FF2B5EF4-FFF2-40B4-BE49-F238E27FC236}">
                <a16:creationId xmlns:a16="http://schemas.microsoft.com/office/drawing/2014/main" id="{F7AF261B-9C43-1447-AF3D-E35E3216E50E}"/>
              </a:ext>
            </a:extLst>
          </p:cNvPr>
          <p:cNvSpPr>
            <a:spLocks noGrp="1"/>
          </p:cNvSpPr>
          <p:nvPr>
            <p:ph type="body" sz="quarter" idx="17" hasCustomPrompt="1"/>
          </p:nvPr>
        </p:nvSpPr>
        <p:spPr>
          <a:xfrm>
            <a:off x="5867742" y="794474"/>
            <a:ext cx="3000459" cy="466281"/>
          </a:xfrm>
          <a:prstGeom prst="rect">
            <a:avLst/>
          </a:prstGeom>
          <a:noFill/>
        </p:spPr>
        <p:txBody>
          <a:bodyPr wrap="square" rtlCol="0" anchor="ctr">
            <a:spAutoFit/>
          </a:bodyPr>
          <a:lstStyle>
            <a:lvl1pPr marL="0" indent="0">
              <a:lnSpc>
                <a:spcPct val="90000"/>
              </a:lnSpc>
              <a:spcBef>
                <a:spcPts val="0"/>
              </a:spcBef>
              <a:buNone/>
              <a:defRPr lang="en-US" sz="1350"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Monday, March 4, 2019</a:t>
            </a:r>
          </a:p>
          <a:p>
            <a:pPr marL="0" lvl="0" algn="r" defTabSz="685800"/>
            <a:r>
              <a:rPr lang="en-US" dirty="0"/>
              <a:t>8:30 AM – 9:30 AM, Auditorium</a:t>
            </a:r>
          </a:p>
        </p:txBody>
      </p:sp>
      <p:sp>
        <p:nvSpPr>
          <p:cNvPr id="32" name="Text Placeholder 12">
            <a:extLst>
              <a:ext uri="{FF2B5EF4-FFF2-40B4-BE49-F238E27FC236}">
                <a16:creationId xmlns:a16="http://schemas.microsoft.com/office/drawing/2014/main" id="{3E98F7B5-65A4-7043-BFD5-D846D27B5877}"/>
              </a:ext>
            </a:extLst>
          </p:cNvPr>
          <p:cNvSpPr txBox="1">
            <a:spLocks/>
          </p:cNvSpPr>
          <p:nvPr userDrawn="1"/>
        </p:nvSpPr>
        <p:spPr>
          <a:xfrm>
            <a:off x="2399961" y="2809928"/>
            <a:ext cx="6292214" cy="329896"/>
          </a:xfrm>
          <a:prstGeom prst="rect">
            <a:avLst/>
          </a:prstGeom>
        </p:spPr>
        <p:txBody>
          <a:bodyPr anchor="b"/>
          <a:lstStyle>
            <a:lvl1pPr marL="0" indent="0" algn="r" defTabSz="1632775" rtl="0" eaLnBrk="1" latinLnBrk="0" hangingPunct="1">
              <a:spcBef>
                <a:spcPct val="20000"/>
              </a:spcBef>
              <a:buFont typeface="Arial" panose="020B0604020202020204" pitchFamily="34" charset="0"/>
              <a:buNone/>
              <a:defRPr sz="3300" kern="1200">
                <a:solidFill>
                  <a:schemeClr val="tx1"/>
                </a:solidFill>
                <a:latin typeface="Oriya MN" panose="02020600050405020304" pitchFamily="18" charset="0"/>
                <a:ea typeface="+mn-ea"/>
                <a:cs typeface="Oriya MN" panose="02020600050405020304" pitchFamily="18" charset="0"/>
              </a:defRPr>
            </a:lvl1pPr>
            <a:lvl2pPr marL="816387" indent="0" algn="r" defTabSz="1632775" rtl="0" eaLnBrk="1" latinLnBrk="0" hangingPunct="1">
              <a:spcBef>
                <a:spcPct val="20000"/>
              </a:spcBef>
              <a:buFont typeface="Arial" panose="020B0604020202020204" pitchFamily="34" charset="0"/>
              <a:buNone/>
              <a:defRPr sz="2500" i="1" kern="1200">
                <a:solidFill>
                  <a:schemeClr val="tx1"/>
                </a:solidFill>
                <a:latin typeface="Oriya MN" panose="02020600050405020304" pitchFamily="18" charset="0"/>
                <a:ea typeface="+mn-ea"/>
                <a:cs typeface="Oriya MN" panose="02020600050405020304" pitchFamily="18" charset="0"/>
              </a:defRPr>
            </a:lvl2pPr>
            <a:lvl3pPr marL="1632776" indent="0" algn="r" defTabSz="1632775" rtl="0" eaLnBrk="1" latinLnBrk="0" hangingPunct="1">
              <a:spcBef>
                <a:spcPct val="20000"/>
              </a:spcBef>
              <a:buFont typeface="Arial" panose="020B0604020202020204" pitchFamily="34" charset="0"/>
              <a:buNone/>
              <a:defRPr sz="2800" kern="1200">
                <a:solidFill>
                  <a:schemeClr val="tx1"/>
                </a:solidFill>
                <a:latin typeface="Oriya MN" panose="02020600050405020304" pitchFamily="18" charset="0"/>
                <a:ea typeface="+mn-ea"/>
                <a:cs typeface="Oriya MN" panose="02020600050405020304" pitchFamily="18" charset="0"/>
              </a:defRPr>
            </a:lvl3pPr>
            <a:lvl4pPr marL="2449164" indent="0" algn="r" defTabSz="1632775" rtl="0" eaLnBrk="1" latinLnBrk="0" hangingPunct="1">
              <a:spcBef>
                <a:spcPct val="20000"/>
              </a:spcBef>
              <a:buFont typeface="Arial" panose="020B0604020202020204" pitchFamily="34" charset="0"/>
              <a:buNone/>
              <a:defRPr sz="2000" kern="1200">
                <a:solidFill>
                  <a:schemeClr val="tx1"/>
                </a:solidFill>
                <a:latin typeface="Oriya MN" panose="02020600050405020304" pitchFamily="18" charset="0"/>
                <a:ea typeface="+mn-ea"/>
                <a:cs typeface="Oriya MN" panose="02020600050405020304" pitchFamily="18" charset="0"/>
              </a:defRPr>
            </a:lvl4pPr>
            <a:lvl5pPr marL="3265551" indent="0" algn="r" defTabSz="1632775" rtl="0" eaLnBrk="1" latinLnBrk="0" hangingPunct="1">
              <a:spcBef>
                <a:spcPct val="20000"/>
              </a:spcBef>
              <a:buFont typeface="Arial" panose="020B0604020202020204" pitchFamily="34" charset="0"/>
              <a:buNone/>
              <a:defRPr sz="2000" kern="1200">
                <a:solidFill>
                  <a:schemeClr val="tx1"/>
                </a:solidFill>
                <a:latin typeface="Oriya MN" panose="02020600050405020304" pitchFamily="18" charset="0"/>
                <a:ea typeface="+mn-ea"/>
                <a:cs typeface="Oriya MN" panose="02020600050405020304" pitchFamily="18" charset="0"/>
              </a:defRPr>
            </a:lvl5pPr>
            <a:lvl6pPr marL="4490133"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520"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909"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296"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fontAlgn="auto">
              <a:spcAft>
                <a:spcPts val="0"/>
              </a:spcAft>
            </a:pPr>
            <a:r>
              <a:rPr lang="en-US" sz="1000" dirty="0">
                <a:solidFill>
                  <a:srgbClr val="F15928"/>
                </a:solidFill>
                <a:latin typeface="Arial" panose="020B0604020202020204" pitchFamily="34" charset="0"/>
                <a:cs typeface="Arial" panose="020B0604020202020204" pitchFamily="34" charset="0"/>
              </a:rPr>
              <a:t>Conveners:</a:t>
            </a:r>
          </a:p>
        </p:txBody>
      </p:sp>
      <p:sp>
        <p:nvSpPr>
          <p:cNvPr id="33" name="Title 1">
            <a:extLst>
              <a:ext uri="{FF2B5EF4-FFF2-40B4-BE49-F238E27FC236}">
                <a16:creationId xmlns:a16="http://schemas.microsoft.com/office/drawing/2014/main" id="{6CEDDCAE-952C-CB49-9382-5BFEC01A6C1E}"/>
              </a:ext>
            </a:extLst>
          </p:cNvPr>
          <p:cNvSpPr>
            <a:spLocks noGrp="1"/>
          </p:cNvSpPr>
          <p:nvPr>
            <p:ph type="title" hasCustomPrompt="1"/>
          </p:nvPr>
        </p:nvSpPr>
        <p:spPr>
          <a:xfrm>
            <a:off x="1714502" y="1461878"/>
            <a:ext cx="6994070" cy="1447302"/>
          </a:xfrm>
          <a:prstGeom prst="rect">
            <a:avLst/>
          </a:prstGeom>
        </p:spPr>
        <p:txBody>
          <a:bodyPr anchor="b"/>
          <a:lstStyle>
            <a:lvl1pPr algn="r">
              <a:defRPr lang="en-US" sz="3300" b="1" i="0" dirty="0">
                <a:solidFill>
                  <a:schemeClr val="accent2"/>
                </a:solidFill>
                <a:latin typeface="Arial Black" panose="020B0604020202020204" pitchFamily="34" charset="0"/>
                <a:cs typeface="Arial Black" panose="020B0604020202020204" pitchFamily="34" charset="0"/>
              </a:defRPr>
            </a:lvl1pPr>
          </a:lstStyle>
          <a:p>
            <a:pPr lvl="0" algn="r">
              <a:lnSpc>
                <a:spcPct val="80000"/>
              </a:lnSpc>
            </a:pPr>
            <a:r>
              <a:rPr lang="en-US" dirty="0"/>
              <a:t>CLICK TO EDIT MASTER TITLE STYLE</a:t>
            </a:r>
          </a:p>
        </p:txBody>
      </p:sp>
      <p:sp>
        <p:nvSpPr>
          <p:cNvPr id="34" name="Text Placeholder 12">
            <a:extLst>
              <a:ext uri="{FF2B5EF4-FFF2-40B4-BE49-F238E27FC236}">
                <a16:creationId xmlns:a16="http://schemas.microsoft.com/office/drawing/2014/main" id="{095ED59F-3719-2D49-9E2B-D31FB05147F1}"/>
              </a:ext>
            </a:extLst>
          </p:cNvPr>
          <p:cNvSpPr>
            <a:spLocks noGrp="1"/>
          </p:cNvSpPr>
          <p:nvPr>
            <p:ph type="body" sz="quarter" idx="13" hasCustomPrompt="1"/>
          </p:nvPr>
        </p:nvSpPr>
        <p:spPr>
          <a:xfrm>
            <a:off x="2420485" y="3139824"/>
            <a:ext cx="6271199" cy="329896"/>
          </a:xfrm>
          <a:prstGeom prst="rect">
            <a:avLst/>
          </a:prstGeom>
        </p:spPr>
        <p:txBody>
          <a:bodyPr/>
          <a:lstStyle>
            <a:lvl1pPr marL="0" indent="0" algn="r">
              <a:buNone/>
              <a:defRPr sz="1650" b="1">
                <a:solidFill>
                  <a:schemeClr val="tx2"/>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lvl="0"/>
            <a:r>
              <a:rPr lang="en-US" dirty="0"/>
              <a:t>First Convener Name</a:t>
            </a:r>
          </a:p>
        </p:txBody>
      </p:sp>
      <p:sp>
        <p:nvSpPr>
          <p:cNvPr id="35" name="Text Placeholder 3">
            <a:extLst>
              <a:ext uri="{FF2B5EF4-FFF2-40B4-BE49-F238E27FC236}">
                <a16:creationId xmlns:a16="http://schemas.microsoft.com/office/drawing/2014/main" id="{9BD6023F-C4D2-AD45-B4ED-A893CD90CFCC}"/>
              </a:ext>
            </a:extLst>
          </p:cNvPr>
          <p:cNvSpPr>
            <a:spLocks noGrp="1"/>
          </p:cNvSpPr>
          <p:nvPr>
            <p:ph type="body" sz="quarter" idx="15"/>
          </p:nvPr>
        </p:nvSpPr>
        <p:spPr>
          <a:xfrm>
            <a:off x="2420485" y="3439948"/>
            <a:ext cx="6271199" cy="398275"/>
          </a:xfrm>
          <a:prstGeom prst="rect">
            <a:avLst/>
          </a:prstGeom>
        </p:spPr>
        <p:txBody>
          <a:bodyPr/>
          <a:lstStyle>
            <a:lvl1pPr marL="0" indent="0" algn="r">
              <a:lnSpc>
                <a:spcPct val="80000"/>
              </a:lnSpc>
              <a:spcBef>
                <a:spcPts val="0"/>
              </a:spcBef>
              <a:buNone/>
              <a:defRPr sz="1250" i="1">
                <a:solidFill>
                  <a:schemeClr val="tx2"/>
                </a:solidFill>
                <a:latin typeface="Arial" panose="020B0604020202020204" pitchFamily="34" charset="0"/>
                <a:cs typeface="Arial" panose="020B0604020202020204" pitchFamily="34" charset="0"/>
              </a:defRPr>
            </a:lvl1pPr>
            <a:lvl2pPr marL="408214" indent="0" algn="r">
              <a:buNone/>
              <a:defRPr sz="1250">
                <a:latin typeface="Oriya MN" pitchFamily="2" charset="0"/>
                <a:cs typeface="Oriya MN" pitchFamily="2" charset="0"/>
              </a:defRPr>
            </a:lvl2pPr>
            <a:lvl3pPr marL="816429" indent="0" algn="r">
              <a:buNone/>
              <a:defRPr sz="1250">
                <a:latin typeface="Oriya MN" pitchFamily="2" charset="0"/>
                <a:cs typeface="Oriya MN" pitchFamily="2" charset="0"/>
              </a:defRPr>
            </a:lvl3pPr>
            <a:lvl4pPr marL="1224644" indent="0" algn="r">
              <a:buNone/>
              <a:defRPr sz="1250">
                <a:latin typeface="Oriya MN" pitchFamily="2" charset="0"/>
                <a:cs typeface="Oriya MN" pitchFamily="2" charset="0"/>
              </a:defRPr>
            </a:lvl4pPr>
            <a:lvl5pPr marL="1632857" indent="0" algn="r">
              <a:buNone/>
              <a:defRPr sz="1250">
                <a:latin typeface="Oriya MN" pitchFamily="2" charset="0"/>
                <a:cs typeface="Oriya MN" pitchFamily="2" charset="0"/>
              </a:defRPr>
            </a:lvl5pPr>
          </a:lstStyle>
          <a:p>
            <a:pPr lvl="0"/>
            <a:r>
              <a:rPr lang="en-US" dirty="0"/>
              <a:t>Edit Master text styles</a:t>
            </a:r>
          </a:p>
        </p:txBody>
      </p:sp>
      <p:grpSp>
        <p:nvGrpSpPr>
          <p:cNvPr id="16" name="Group 15">
            <a:extLst>
              <a:ext uri="{FF2B5EF4-FFF2-40B4-BE49-F238E27FC236}">
                <a16:creationId xmlns:a16="http://schemas.microsoft.com/office/drawing/2014/main" id="{9F2384DB-5117-6B42-A444-1FF1741AB0DB}"/>
              </a:ext>
            </a:extLst>
          </p:cNvPr>
          <p:cNvGrpSpPr/>
          <p:nvPr userDrawn="1"/>
        </p:nvGrpSpPr>
        <p:grpSpPr>
          <a:xfrm>
            <a:off x="-219074" y="4536620"/>
            <a:ext cx="9363074" cy="606881"/>
            <a:chOff x="-292099" y="6048826"/>
            <a:chExt cx="12484099" cy="809174"/>
          </a:xfrm>
        </p:grpSpPr>
        <p:sp>
          <p:nvSpPr>
            <p:cNvPr id="17" name="Rectangle 16">
              <a:extLst>
                <a:ext uri="{FF2B5EF4-FFF2-40B4-BE49-F238E27FC236}">
                  <a16:creationId xmlns:a16="http://schemas.microsoft.com/office/drawing/2014/main" id="{72590CF0-484A-4B48-A1D1-E1ED147E6CA6}"/>
                </a:ext>
              </a:extLst>
            </p:cNvPr>
            <p:cNvSpPr/>
            <p:nvPr userDrawn="1"/>
          </p:nvSpPr>
          <p:spPr>
            <a:xfrm>
              <a:off x="0" y="6356350"/>
              <a:ext cx="12192000" cy="501650"/>
            </a:xfrm>
            <a:prstGeom prst="rect">
              <a:avLst/>
            </a:prstGeom>
            <a:solidFill>
              <a:srgbClr val="F15928"/>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srgbClr val="FFFFFF"/>
                </a:solidFill>
                <a:latin typeface="Arial" panose="020B0604020202020204"/>
              </a:endParaRPr>
            </a:p>
          </p:txBody>
        </p:sp>
        <p:sp>
          <p:nvSpPr>
            <p:cNvPr id="18" name="TextBox 17">
              <a:extLst>
                <a:ext uri="{FF2B5EF4-FFF2-40B4-BE49-F238E27FC236}">
                  <a16:creationId xmlns:a16="http://schemas.microsoft.com/office/drawing/2014/main" id="{3F40AFC4-B837-9344-8C61-40B9C3A98664}"/>
                </a:ext>
              </a:extLst>
            </p:cNvPr>
            <p:cNvSpPr txBox="1"/>
            <p:nvPr userDrawn="1"/>
          </p:nvSpPr>
          <p:spPr>
            <a:xfrm>
              <a:off x="738266" y="6430191"/>
              <a:ext cx="10715467" cy="418576"/>
            </a:xfrm>
            <a:prstGeom prst="rect">
              <a:avLst/>
            </a:prstGeom>
            <a:noFill/>
          </p:spPr>
          <p:txBody>
            <a:bodyPr wrap="square" rtlCol="0" anchor="ctr">
              <a:spAutoFit/>
            </a:bodyPr>
            <a:lstStyle/>
            <a:p>
              <a:pPr algn="ctr" fontAlgn="auto">
                <a:lnSpc>
                  <a:spcPct val="80000"/>
                </a:lnSpc>
                <a:spcBef>
                  <a:spcPts val="0"/>
                </a:spcBef>
                <a:spcAft>
                  <a:spcPts val="0"/>
                </a:spcAft>
              </a:pPr>
              <a:r>
                <a:rPr lang="en-US" sz="900" dirty="0">
                  <a:solidFill>
                    <a:srgbClr val="FFFFFF"/>
                  </a:solidFill>
                  <a:latin typeface="Arial" panose="020B0604020202020204" pitchFamily="34" charset="0"/>
                  <a:cs typeface="Arial" panose="020B0604020202020204" pitchFamily="34" charset="0"/>
                </a:rPr>
                <a:t>Please silence phones and devices. Photography is not permitted in session room. </a:t>
              </a:r>
              <a:br>
                <a:rPr lang="en-US" sz="900" dirty="0">
                  <a:solidFill>
                    <a:srgbClr val="FFFFFF"/>
                  </a:solidFill>
                  <a:latin typeface="Arial" panose="020B0604020202020204" pitchFamily="34" charset="0"/>
                  <a:cs typeface="Arial" panose="020B0604020202020204" pitchFamily="34" charset="0"/>
                </a:rPr>
              </a:br>
              <a:r>
                <a:rPr lang="en-US" sz="900" dirty="0">
                  <a:solidFill>
                    <a:srgbClr val="FFFFFF"/>
                  </a:solidFill>
                  <a:latin typeface="Arial" panose="020B0604020202020204" pitchFamily="34" charset="0"/>
                  <a:cs typeface="Arial" panose="020B0604020202020204" pitchFamily="34" charset="0"/>
                </a:rPr>
                <a:t>Webcasts of the lectures will be available at: www.CROIconference.org and www.CROIwebcasts.org </a:t>
              </a:r>
            </a:p>
          </p:txBody>
        </p:sp>
        <p:sp>
          <p:nvSpPr>
            <p:cNvPr id="25" name="Parallelogram 24">
              <a:extLst>
                <a:ext uri="{FF2B5EF4-FFF2-40B4-BE49-F238E27FC236}">
                  <a16:creationId xmlns:a16="http://schemas.microsoft.com/office/drawing/2014/main" id="{ABE3B8E5-D112-F545-B60D-087FD3BC45DF}"/>
                </a:ext>
              </a:extLst>
            </p:cNvPr>
            <p:cNvSpPr/>
            <p:nvPr userDrawn="1"/>
          </p:nvSpPr>
          <p:spPr>
            <a:xfrm flipV="1">
              <a:off x="-292099" y="6048826"/>
              <a:ext cx="2585356" cy="654827"/>
            </a:xfrm>
            <a:prstGeom prst="parallelogram">
              <a:avLst/>
            </a:prstGeom>
            <a:solidFill>
              <a:schemeClr val="accent4">
                <a:lumMod val="20000"/>
                <a:lumOff val="80000"/>
              </a:schemeClr>
            </a:solidFill>
            <a:ln>
              <a:noFill/>
            </a:ln>
            <a:effectLst>
              <a:outerShdw blurRad="114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srgbClr val="FFFFFF"/>
                </a:solidFill>
              </a:endParaRPr>
            </a:p>
          </p:txBody>
        </p:sp>
        <p:pic>
          <p:nvPicPr>
            <p:cNvPr id="26" name="Picture 25">
              <a:extLst>
                <a:ext uri="{FF2B5EF4-FFF2-40B4-BE49-F238E27FC236}">
                  <a16:creationId xmlns:a16="http://schemas.microsoft.com/office/drawing/2014/main" id="{16A51F23-638E-E248-B3B1-79CA6F8A0F56}"/>
                </a:ext>
              </a:extLst>
            </p:cNvPr>
            <p:cNvPicPr>
              <a:picLocks noChangeAspect="1"/>
            </p:cNvPicPr>
            <p:nvPr userDrawn="1"/>
          </p:nvPicPr>
          <p:blipFill>
            <a:blip r:embed="rId3"/>
            <a:stretch>
              <a:fillRect/>
            </a:stretch>
          </p:blipFill>
          <p:spPr>
            <a:xfrm>
              <a:off x="277964" y="6199320"/>
              <a:ext cx="1468804" cy="373082"/>
            </a:xfrm>
            <a:prstGeom prst="rect">
              <a:avLst/>
            </a:prstGeom>
          </p:spPr>
        </p:pic>
      </p:grpSp>
    </p:spTree>
    <p:extLst>
      <p:ext uri="{BB962C8B-B14F-4D97-AF65-F5344CB8AC3E}">
        <p14:creationId xmlns:p14="http://schemas.microsoft.com/office/powerpoint/2010/main" val="234254057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hemed Discussion">
    <p:spTree>
      <p:nvGrpSpPr>
        <p:cNvPr id="1" name=""/>
        <p:cNvGrpSpPr/>
        <p:nvPr/>
      </p:nvGrpSpPr>
      <p:grpSpPr>
        <a:xfrm>
          <a:off x="0" y="0"/>
          <a:ext cx="0" cy="0"/>
          <a:chOff x="0" y="0"/>
          <a:chExt cx="0" cy="0"/>
        </a:xfrm>
      </p:grpSpPr>
      <p:sp>
        <p:nvSpPr>
          <p:cNvPr id="30" name="Parallelogram 29">
            <a:extLst>
              <a:ext uri="{FF2B5EF4-FFF2-40B4-BE49-F238E27FC236}">
                <a16:creationId xmlns:a16="http://schemas.microsoft.com/office/drawing/2014/main" id="{0D467B03-E5B0-CA4F-8DE8-630DA68B6CC8}"/>
              </a:ext>
            </a:extLst>
          </p:cNvPr>
          <p:cNvSpPr/>
          <p:nvPr userDrawn="1"/>
        </p:nvSpPr>
        <p:spPr>
          <a:xfrm flipH="1">
            <a:off x="5512143" y="594810"/>
            <a:ext cx="4007693" cy="723058"/>
          </a:xfrm>
          <a:prstGeom prst="parallelogram">
            <a:avLst>
              <a:gd name="adj" fmla="val 56609"/>
            </a:avLst>
          </a:prstGeom>
          <a:solidFill>
            <a:srgbClr val="4FAE5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srgbClr val="FFFFFF"/>
              </a:solidFill>
            </a:endParaRPr>
          </a:p>
        </p:txBody>
      </p:sp>
      <p:sp>
        <p:nvSpPr>
          <p:cNvPr id="31" name="Parallelogram 30">
            <a:extLst>
              <a:ext uri="{FF2B5EF4-FFF2-40B4-BE49-F238E27FC236}">
                <a16:creationId xmlns:a16="http://schemas.microsoft.com/office/drawing/2014/main" id="{B4034BF7-9E3A-DB4B-9AD0-859604AC8897}"/>
              </a:ext>
            </a:extLst>
          </p:cNvPr>
          <p:cNvSpPr/>
          <p:nvPr userDrawn="1"/>
        </p:nvSpPr>
        <p:spPr>
          <a:xfrm>
            <a:off x="4778829" y="264961"/>
            <a:ext cx="4741006" cy="474055"/>
          </a:xfrm>
          <a:prstGeom prst="parallelogram">
            <a:avLst>
              <a:gd name="adj" fmla="val 56609"/>
            </a:avLst>
          </a:prstGeom>
          <a:solidFill>
            <a:srgbClr val="6FB2C6"/>
          </a:solidFill>
          <a:ln>
            <a:noFill/>
          </a:ln>
          <a:effectLst>
            <a:outerShdw blurRad="1016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dirty="0">
              <a:solidFill>
                <a:srgbClr val="FFFFFF"/>
              </a:solidFill>
            </a:endParaRPr>
          </a:p>
        </p:txBody>
      </p:sp>
      <p:pic>
        <p:nvPicPr>
          <p:cNvPr id="19" name="Picture 18">
            <a:extLst>
              <a:ext uri="{FF2B5EF4-FFF2-40B4-BE49-F238E27FC236}">
                <a16:creationId xmlns:a16="http://schemas.microsoft.com/office/drawing/2014/main" id="{F4BFEA59-2503-834B-AFA0-A08D5C6A555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45"/>
          <a:stretch/>
        </p:blipFill>
        <p:spPr>
          <a:xfrm rot="8444483">
            <a:off x="-2088617" y="-1663111"/>
            <a:ext cx="4752302" cy="4754825"/>
          </a:xfrm>
          <a:prstGeom prst="rect">
            <a:avLst/>
          </a:prstGeom>
          <a:effectLst/>
        </p:spPr>
      </p:pic>
      <p:sp>
        <p:nvSpPr>
          <p:cNvPr id="27" name="Text Placeholder 8">
            <a:extLst>
              <a:ext uri="{FF2B5EF4-FFF2-40B4-BE49-F238E27FC236}">
                <a16:creationId xmlns:a16="http://schemas.microsoft.com/office/drawing/2014/main" id="{3D59E347-9B05-564C-A0F0-60AD673F1F9A}"/>
              </a:ext>
            </a:extLst>
          </p:cNvPr>
          <p:cNvSpPr>
            <a:spLocks noGrp="1"/>
          </p:cNvSpPr>
          <p:nvPr>
            <p:ph type="body" sz="quarter" idx="16" hasCustomPrompt="1"/>
          </p:nvPr>
        </p:nvSpPr>
        <p:spPr>
          <a:xfrm>
            <a:off x="5216104" y="333003"/>
            <a:ext cx="3652094" cy="369332"/>
          </a:xfrm>
          <a:prstGeom prst="rect">
            <a:avLst/>
          </a:prstGeom>
          <a:noFill/>
        </p:spPr>
        <p:txBody>
          <a:bodyPr wrap="square" rtlCol="0" anchor="ctr">
            <a:spAutoFit/>
          </a:bodyPr>
          <a:lstStyle>
            <a:lvl1pPr marL="0" indent="0" algn="r" defTabSz="685800">
              <a:buNone/>
              <a:defRPr lang="en-US" sz="1800" b="1"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THEMED DISCUSSION: TD-01</a:t>
            </a:r>
          </a:p>
        </p:txBody>
      </p:sp>
      <p:sp>
        <p:nvSpPr>
          <p:cNvPr id="28" name="Text Placeholder 10">
            <a:extLst>
              <a:ext uri="{FF2B5EF4-FFF2-40B4-BE49-F238E27FC236}">
                <a16:creationId xmlns:a16="http://schemas.microsoft.com/office/drawing/2014/main" id="{FE7F1150-74EC-D542-9862-FDDB3168D860}"/>
              </a:ext>
            </a:extLst>
          </p:cNvPr>
          <p:cNvSpPr>
            <a:spLocks noGrp="1"/>
          </p:cNvSpPr>
          <p:nvPr>
            <p:ph type="body" sz="quarter" idx="17" hasCustomPrompt="1"/>
          </p:nvPr>
        </p:nvSpPr>
        <p:spPr>
          <a:xfrm>
            <a:off x="5867742" y="794474"/>
            <a:ext cx="3000459" cy="466281"/>
          </a:xfrm>
          <a:prstGeom prst="rect">
            <a:avLst/>
          </a:prstGeom>
          <a:noFill/>
        </p:spPr>
        <p:txBody>
          <a:bodyPr wrap="square" rtlCol="0" anchor="ctr">
            <a:spAutoFit/>
          </a:bodyPr>
          <a:lstStyle>
            <a:lvl1pPr marL="0" indent="0">
              <a:lnSpc>
                <a:spcPct val="90000"/>
              </a:lnSpc>
              <a:spcBef>
                <a:spcPts val="0"/>
              </a:spcBef>
              <a:buNone/>
              <a:defRPr lang="en-US" sz="1350"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Monday, March 4, 2019</a:t>
            </a:r>
          </a:p>
          <a:p>
            <a:pPr marL="0" lvl="0" algn="r" defTabSz="685800"/>
            <a:r>
              <a:rPr lang="en-US" dirty="0"/>
              <a:t>8:30 AM – 9:30 AM, Auditorium</a:t>
            </a:r>
          </a:p>
        </p:txBody>
      </p:sp>
      <p:sp>
        <p:nvSpPr>
          <p:cNvPr id="33" name="Title 1">
            <a:extLst>
              <a:ext uri="{FF2B5EF4-FFF2-40B4-BE49-F238E27FC236}">
                <a16:creationId xmlns:a16="http://schemas.microsoft.com/office/drawing/2014/main" id="{AF656A39-DB8E-1A4D-A58C-6C4E51DA6A7E}"/>
              </a:ext>
            </a:extLst>
          </p:cNvPr>
          <p:cNvSpPr>
            <a:spLocks noGrp="1"/>
          </p:cNvSpPr>
          <p:nvPr>
            <p:ph type="title" hasCustomPrompt="1"/>
          </p:nvPr>
        </p:nvSpPr>
        <p:spPr>
          <a:xfrm>
            <a:off x="1714502" y="1461878"/>
            <a:ext cx="6994070" cy="1447302"/>
          </a:xfrm>
          <a:prstGeom prst="rect">
            <a:avLst/>
          </a:prstGeom>
        </p:spPr>
        <p:txBody>
          <a:bodyPr anchor="b"/>
          <a:lstStyle>
            <a:lvl1pPr algn="r">
              <a:defRPr lang="en-US" sz="3300" b="1" i="0" dirty="0">
                <a:solidFill>
                  <a:schemeClr val="accent2"/>
                </a:solidFill>
                <a:latin typeface="Arial Black" panose="020B0604020202020204" pitchFamily="34" charset="0"/>
                <a:cs typeface="Arial Black" panose="020B0604020202020204" pitchFamily="34" charset="0"/>
              </a:defRPr>
            </a:lvl1pPr>
          </a:lstStyle>
          <a:p>
            <a:pPr lvl="0" algn="r">
              <a:lnSpc>
                <a:spcPct val="80000"/>
              </a:lnSpc>
            </a:pPr>
            <a:r>
              <a:rPr lang="en-US" dirty="0"/>
              <a:t>CLICK TO EDIT MASTER TITLE STYLE</a:t>
            </a:r>
          </a:p>
        </p:txBody>
      </p:sp>
      <p:sp>
        <p:nvSpPr>
          <p:cNvPr id="34" name="Text Placeholder 12">
            <a:extLst>
              <a:ext uri="{FF2B5EF4-FFF2-40B4-BE49-F238E27FC236}">
                <a16:creationId xmlns:a16="http://schemas.microsoft.com/office/drawing/2014/main" id="{33E7E27D-427F-D54B-9879-F7FAE709D230}"/>
              </a:ext>
            </a:extLst>
          </p:cNvPr>
          <p:cNvSpPr txBox="1">
            <a:spLocks/>
          </p:cNvSpPr>
          <p:nvPr userDrawn="1"/>
        </p:nvSpPr>
        <p:spPr>
          <a:xfrm>
            <a:off x="2399961" y="2809928"/>
            <a:ext cx="6292214" cy="329896"/>
          </a:xfrm>
          <a:prstGeom prst="rect">
            <a:avLst/>
          </a:prstGeom>
        </p:spPr>
        <p:txBody>
          <a:bodyPr anchor="b"/>
          <a:lstStyle>
            <a:lvl1pPr marL="0" indent="0" algn="r" defTabSz="1632775" rtl="0" eaLnBrk="1" latinLnBrk="0" hangingPunct="1">
              <a:spcBef>
                <a:spcPct val="20000"/>
              </a:spcBef>
              <a:buFont typeface="Arial" panose="020B0604020202020204" pitchFamily="34" charset="0"/>
              <a:buNone/>
              <a:defRPr sz="3300" kern="1200">
                <a:solidFill>
                  <a:schemeClr val="tx1"/>
                </a:solidFill>
                <a:latin typeface="Oriya MN" panose="02020600050405020304" pitchFamily="18" charset="0"/>
                <a:ea typeface="+mn-ea"/>
                <a:cs typeface="Oriya MN" panose="02020600050405020304" pitchFamily="18" charset="0"/>
              </a:defRPr>
            </a:lvl1pPr>
            <a:lvl2pPr marL="816387" indent="0" algn="r" defTabSz="1632775" rtl="0" eaLnBrk="1" latinLnBrk="0" hangingPunct="1">
              <a:spcBef>
                <a:spcPct val="20000"/>
              </a:spcBef>
              <a:buFont typeface="Arial" panose="020B0604020202020204" pitchFamily="34" charset="0"/>
              <a:buNone/>
              <a:defRPr sz="2500" i="1" kern="1200">
                <a:solidFill>
                  <a:schemeClr val="tx1"/>
                </a:solidFill>
                <a:latin typeface="Oriya MN" panose="02020600050405020304" pitchFamily="18" charset="0"/>
                <a:ea typeface="+mn-ea"/>
                <a:cs typeface="Oriya MN" panose="02020600050405020304" pitchFamily="18" charset="0"/>
              </a:defRPr>
            </a:lvl2pPr>
            <a:lvl3pPr marL="1632776" indent="0" algn="r" defTabSz="1632775" rtl="0" eaLnBrk="1" latinLnBrk="0" hangingPunct="1">
              <a:spcBef>
                <a:spcPct val="20000"/>
              </a:spcBef>
              <a:buFont typeface="Arial" panose="020B0604020202020204" pitchFamily="34" charset="0"/>
              <a:buNone/>
              <a:defRPr sz="2800" kern="1200">
                <a:solidFill>
                  <a:schemeClr val="tx1"/>
                </a:solidFill>
                <a:latin typeface="Oriya MN" panose="02020600050405020304" pitchFamily="18" charset="0"/>
                <a:ea typeface="+mn-ea"/>
                <a:cs typeface="Oriya MN" panose="02020600050405020304" pitchFamily="18" charset="0"/>
              </a:defRPr>
            </a:lvl3pPr>
            <a:lvl4pPr marL="2449164" indent="0" algn="r" defTabSz="1632775" rtl="0" eaLnBrk="1" latinLnBrk="0" hangingPunct="1">
              <a:spcBef>
                <a:spcPct val="20000"/>
              </a:spcBef>
              <a:buFont typeface="Arial" panose="020B0604020202020204" pitchFamily="34" charset="0"/>
              <a:buNone/>
              <a:defRPr sz="2000" kern="1200">
                <a:solidFill>
                  <a:schemeClr val="tx1"/>
                </a:solidFill>
                <a:latin typeface="Oriya MN" panose="02020600050405020304" pitchFamily="18" charset="0"/>
                <a:ea typeface="+mn-ea"/>
                <a:cs typeface="Oriya MN" panose="02020600050405020304" pitchFamily="18" charset="0"/>
              </a:defRPr>
            </a:lvl4pPr>
            <a:lvl5pPr marL="3265551" indent="0" algn="r" defTabSz="1632775" rtl="0" eaLnBrk="1" latinLnBrk="0" hangingPunct="1">
              <a:spcBef>
                <a:spcPct val="20000"/>
              </a:spcBef>
              <a:buFont typeface="Arial" panose="020B0604020202020204" pitchFamily="34" charset="0"/>
              <a:buNone/>
              <a:defRPr sz="2000" kern="1200">
                <a:solidFill>
                  <a:schemeClr val="tx1"/>
                </a:solidFill>
                <a:latin typeface="Oriya MN" panose="02020600050405020304" pitchFamily="18" charset="0"/>
                <a:ea typeface="+mn-ea"/>
                <a:cs typeface="Oriya MN" panose="02020600050405020304" pitchFamily="18" charset="0"/>
              </a:defRPr>
            </a:lvl5pPr>
            <a:lvl6pPr marL="4490133"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520"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909"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296"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fontAlgn="auto">
              <a:spcAft>
                <a:spcPts val="0"/>
              </a:spcAft>
            </a:pPr>
            <a:r>
              <a:rPr lang="en-US" sz="1000" dirty="0">
                <a:solidFill>
                  <a:srgbClr val="F15928"/>
                </a:solidFill>
                <a:latin typeface="Arial" panose="020B0604020202020204" pitchFamily="34" charset="0"/>
                <a:cs typeface="Arial" panose="020B0604020202020204" pitchFamily="34" charset="0"/>
              </a:rPr>
              <a:t>Moderator</a:t>
            </a:r>
          </a:p>
        </p:txBody>
      </p:sp>
      <p:sp>
        <p:nvSpPr>
          <p:cNvPr id="35" name="Text Placeholder 12">
            <a:extLst>
              <a:ext uri="{FF2B5EF4-FFF2-40B4-BE49-F238E27FC236}">
                <a16:creationId xmlns:a16="http://schemas.microsoft.com/office/drawing/2014/main" id="{DBD573E6-2BB6-7A45-ACDA-34A2F692FB3B}"/>
              </a:ext>
            </a:extLst>
          </p:cNvPr>
          <p:cNvSpPr>
            <a:spLocks noGrp="1"/>
          </p:cNvSpPr>
          <p:nvPr>
            <p:ph type="body" sz="quarter" idx="13" hasCustomPrompt="1"/>
          </p:nvPr>
        </p:nvSpPr>
        <p:spPr>
          <a:xfrm>
            <a:off x="2420485" y="3139824"/>
            <a:ext cx="6271199" cy="329896"/>
          </a:xfrm>
          <a:prstGeom prst="rect">
            <a:avLst/>
          </a:prstGeom>
        </p:spPr>
        <p:txBody>
          <a:bodyPr/>
          <a:lstStyle>
            <a:lvl1pPr marL="0" marR="0" indent="0" algn="r" defTabSz="816428" rtl="0" eaLnBrk="1" fontAlgn="auto" latinLnBrk="0" hangingPunct="1">
              <a:lnSpc>
                <a:spcPct val="100000"/>
              </a:lnSpc>
              <a:spcBef>
                <a:spcPct val="20000"/>
              </a:spcBef>
              <a:spcAft>
                <a:spcPts val="0"/>
              </a:spcAft>
              <a:buClrTx/>
              <a:buSzTx/>
              <a:buFont typeface="Arial" panose="020B0604020202020204" pitchFamily="34" charset="0"/>
              <a:buNone/>
              <a:tabLst/>
              <a:defRPr sz="1650" b="1">
                <a:solidFill>
                  <a:schemeClr val="tx2"/>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marL="0" marR="0" lvl="0" indent="0" algn="r" defTabSz="816428"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First Moderator Name</a:t>
            </a:r>
          </a:p>
        </p:txBody>
      </p:sp>
      <p:sp>
        <p:nvSpPr>
          <p:cNvPr id="36" name="Text Placeholder 3">
            <a:extLst>
              <a:ext uri="{FF2B5EF4-FFF2-40B4-BE49-F238E27FC236}">
                <a16:creationId xmlns:a16="http://schemas.microsoft.com/office/drawing/2014/main" id="{93DD00A6-1EFA-8E44-A66B-7DDB416566C3}"/>
              </a:ext>
            </a:extLst>
          </p:cNvPr>
          <p:cNvSpPr>
            <a:spLocks noGrp="1"/>
          </p:cNvSpPr>
          <p:nvPr>
            <p:ph type="body" sz="quarter" idx="15"/>
          </p:nvPr>
        </p:nvSpPr>
        <p:spPr>
          <a:xfrm>
            <a:off x="2420485" y="3439948"/>
            <a:ext cx="6271199" cy="398275"/>
          </a:xfrm>
          <a:prstGeom prst="rect">
            <a:avLst/>
          </a:prstGeom>
        </p:spPr>
        <p:txBody>
          <a:bodyPr/>
          <a:lstStyle>
            <a:lvl1pPr marL="0" indent="0" algn="r">
              <a:lnSpc>
                <a:spcPct val="80000"/>
              </a:lnSpc>
              <a:spcBef>
                <a:spcPts val="0"/>
              </a:spcBef>
              <a:buNone/>
              <a:defRPr sz="1250" i="1">
                <a:solidFill>
                  <a:schemeClr val="tx2"/>
                </a:solidFill>
                <a:latin typeface="Arial" panose="020B0604020202020204" pitchFamily="34" charset="0"/>
                <a:cs typeface="Arial" panose="020B0604020202020204" pitchFamily="34" charset="0"/>
              </a:defRPr>
            </a:lvl1pPr>
            <a:lvl2pPr marL="408214" indent="0" algn="r">
              <a:buNone/>
              <a:defRPr sz="1250">
                <a:latin typeface="Oriya MN" pitchFamily="2" charset="0"/>
                <a:cs typeface="Oriya MN" pitchFamily="2" charset="0"/>
              </a:defRPr>
            </a:lvl2pPr>
            <a:lvl3pPr marL="816429" indent="0" algn="r">
              <a:buNone/>
              <a:defRPr sz="1250">
                <a:latin typeface="Oriya MN" pitchFamily="2" charset="0"/>
                <a:cs typeface="Oriya MN" pitchFamily="2" charset="0"/>
              </a:defRPr>
            </a:lvl3pPr>
            <a:lvl4pPr marL="1224644" indent="0" algn="r">
              <a:buNone/>
              <a:defRPr sz="1250">
                <a:latin typeface="Oriya MN" pitchFamily="2" charset="0"/>
                <a:cs typeface="Oriya MN" pitchFamily="2" charset="0"/>
              </a:defRPr>
            </a:lvl4pPr>
            <a:lvl5pPr marL="1632857" indent="0" algn="r">
              <a:buNone/>
              <a:defRPr sz="1250">
                <a:latin typeface="Oriya MN" pitchFamily="2" charset="0"/>
                <a:cs typeface="Oriya MN" pitchFamily="2" charset="0"/>
              </a:defRPr>
            </a:lvl5pPr>
          </a:lstStyle>
          <a:p>
            <a:pPr lvl="0"/>
            <a:r>
              <a:rPr lang="en-US" dirty="0"/>
              <a:t>Edit Master text styles</a:t>
            </a:r>
          </a:p>
        </p:txBody>
      </p:sp>
      <p:grpSp>
        <p:nvGrpSpPr>
          <p:cNvPr id="16" name="Group 15">
            <a:extLst>
              <a:ext uri="{FF2B5EF4-FFF2-40B4-BE49-F238E27FC236}">
                <a16:creationId xmlns:a16="http://schemas.microsoft.com/office/drawing/2014/main" id="{08D7126D-EC47-5F4A-BB5B-125BE4FC34EC}"/>
              </a:ext>
            </a:extLst>
          </p:cNvPr>
          <p:cNvGrpSpPr/>
          <p:nvPr userDrawn="1"/>
        </p:nvGrpSpPr>
        <p:grpSpPr>
          <a:xfrm>
            <a:off x="-219074" y="4536620"/>
            <a:ext cx="9363074" cy="606881"/>
            <a:chOff x="-292099" y="6048826"/>
            <a:chExt cx="12484099" cy="809174"/>
          </a:xfrm>
        </p:grpSpPr>
        <p:sp>
          <p:nvSpPr>
            <p:cNvPr id="17" name="Rectangle 16">
              <a:extLst>
                <a:ext uri="{FF2B5EF4-FFF2-40B4-BE49-F238E27FC236}">
                  <a16:creationId xmlns:a16="http://schemas.microsoft.com/office/drawing/2014/main" id="{81FD68C8-A69E-7347-B5D3-0FD6C8BFCEB8}"/>
                </a:ext>
              </a:extLst>
            </p:cNvPr>
            <p:cNvSpPr/>
            <p:nvPr userDrawn="1"/>
          </p:nvSpPr>
          <p:spPr>
            <a:xfrm>
              <a:off x="0" y="6356350"/>
              <a:ext cx="12192000" cy="501650"/>
            </a:xfrm>
            <a:prstGeom prst="rect">
              <a:avLst/>
            </a:prstGeom>
            <a:solidFill>
              <a:srgbClr val="F15928"/>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srgbClr val="FFFFFF"/>
                </a:solidFill>
                <a:latin typeface="Arial" panose="020B0604020202020204"/>
              </a:endParaRPr>
            </a:p>
          </p:txBody>
        </p:sp>
        <p:sp>
          <p:nvSpPr>
            <p:cNvPr id="18" name="TextBox 17">
              <a:extLst>
                <a:ext uri="{FF2B5EF4-FFF2-40B4-BE49-F238E27FC236}">
                  <a16:creationId xmlns:a16="http://schemas.microsoft.com/office/drawing/2014/main" id="{B83B17D0-4741-1241-A998-BED5535DD0BC}"/>
                </a:ext>
              </a:extLst>
            </p:cNvPr>
            <p:cNvSpPr txBox="1"/>
            <p:nvPr userDrawn="1"/>
          </p:nvSpPr>
          <p:spPr>
            <a:xfrm>
              <a:off x="738266" y="6430191"/>
              <a:ext cx="10715467" cy="418576"/>
            </a:xfrm>
            <a:prstGeom prst="rect">
              <a:avLst/>
            </a:prstGeom>
            <a:noFill/>
          </p:spPr>
          <p:txBody>
            <a:bodyPr wrap="square" rtlCol="0" anchor="ctr">
              <a:spAutoFit/>
            </a:bodyPr>
            <a:lstStyle/>
            <a:p>
              <a:pPr algn="ctr" fontAlgn="auto">
                <a:lnSpc>
                  <a:spcPct val="80000"/>
                </a:lnSpc>
                <a:spcBef>
                  <a:spcPts val="0"/>
                </a:spcBef>
                <a:spcAft>
                  <a:spcPts val="0"/>
                </a:spcAft>
              </a:pPr>
              <a:r>
                <a:rPr lang="en-US" sz="900" dirty="0">
                  <a:solidFill>
                    <a:srgbClr val="FFFFFF"/>
                  </a:solidFill>
                  <a:latin typeface="Arial" panose="020B0604020202020204" pitchFamily="34" charset="0"/>
                  <a:cs typeface="Arial" panose="020B0604020202020204" pitchFamily="34" charset="0"/>
                </a:rPr>
                <a:t>Please silence phones and devices. Photography is not permitted in session room. </a:t>
              </a:r>
              <a:br>
                <a:rPr lang="en-US" sz="900" dirty="0">
                  <a:solidFill>
                    <a:srgbClr val="FFFFFF"/>
                  </a:solidFill>
                  <a:latin typeface="Arial" panose="020B0604020202020204" pitchFamily="34" charset="0"/>
                  <a:cs typeface="Arial" panose="020B0604020202020204" pitchFamily="34" charset="0"/>
                </a:rPr>
              </a:br>
              <a:r>
                <a:rPr lang="en-US" sz="900" dirty="0">
                  <a:solidFill>
                    <a:srgbClr val="FFFFFF"/>
                  </a:solidFill>
                  <a:latin typeface="Arial" panose="020B0604020202020204" pitchFamily="34" charset="0"/>
                  <a:cs typeface="Arial" panose="020B0604020202020204" pitchFamily="34" charset="0"/>
                </a:rPr>
                <a:t>Webcasts of the lectures will be available at: www.CROIconference.org and www.CROIwebcasts.org </a:t>
              </a:r>
            </a:p>
          </p:txBody>
        </p:sp>
        <p:sp>
          <p:nvSpPr>
            <p:cNvPr id="25" name="Parallelogram 24">
              <a:extLst>
                <a:ext uri="{FF2B5EF4-FFF2-40B4-BE49-F238E27FC236}">
                  <a16:creationId xmlns:a16="http://schemas.microsoft.com/office/drawing/2014/main" id="{BA2AAD41-0DF4-5C44-ABBE-600B4AD95A9D}"/>
                </a:ext>
              </a:extLst>
            </p:cNvPr>
            <p:cNvSpPr/>
            <p:nvPr userDrawn="1"/>
          </p:nvSpPr>
          <p:spPr>
            <a:xfrm flipV="1">
              <a:off x="-292099" y="6048826"/>
              <a:ext cx="2585356" cy="654827"/>
            </a:xfrm>
            <a:prstGeom prst="parallelogram">
              <a:avLst/>
            </a:prstGeom>
            <a:solidFill>
              <a:schemeClr val="accent4">
                <a:lumMod val="20000"/>
                <a:lumOff val="80000"/>
              </a:schemeClr>
            </a:solidFill>
            <a:ln>
              <a:noFill/>
            </a:ln>
            <a:effectLst>
              <a:outerShdw blurRad="114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srgbClr val="FFFFFF"/>
                </a:solidFill>
              </a:endParaRPr>
            </a:p>
          </p:txBody>
        </p:sp>
        <p:pic>
          <p:nvPicPr>
            <p:cNvPr id="26" name="Picture 25">
              <a:extLst>
                <a:ext uri="{FF2B5EF4-FFF2-40B4-BE49-F238E27FC236}">
                  <a16:creationId xmlns:a16="http://schemas.microsoft.com/office/drawing/2014/main" id="{FF494FAF-6A98-B544-A1F3-827F2A280747}"/>
                </a:ext>
              </a:extLst>
            </p:cNvPr>
            <p:cNvPicPr>
              <a:picLocks noChangeAspect="1"/>
            </p:cNvPicPr>
            <p:nvPr userDrawn="1"/>
          </p:nvPicPr>
          <p:blipFill>
            <a:blip r:embed="rId3"/>
            <a:stretch>
              <a:fillRect/>
            </a:stretch>
          </p:blipFill>
          <p:spPr>
            <a:xfrm>
              <a:off x="277964" y="6199320"/>
              <a:ext cx="1468804" cy="373082"/>
            </a:xfrm>
            <a:prstGeom prst="rect">
              <a:avLst/>
            </a:prstGeom>
          </p:spPr>
        </p:pic>
      </p:grpSp>
    </p:spTree>
    <p:extLst>
      <p:ext uri="{BB962C8B-B14F-4D97-AF65-F5344CB8AC3E}">
        <p14:creationId xmlns:p14="http://schemas.microsoft.com/office/powerpoint/2010/main" val="97767493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wo Moderator">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85F2B3D-7D2C-C144-B3FE-7C4785F363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45"/>
          <a:stretch/>
        </p:blipFill>
        <p:spPr>
          <a:xfrm rot="8444483">
            <a:off x="-2088617" y="-1663111"/>
            <a:ext cx="4752302" cy="4754825"/>
          </a:xfrm>
          <a:prstGeom prst="rect">
            <a:avLst/>
          </a:prstGeom>
          <a:effectLst/>
        </p:spPr>
      </p:pic>
      <p:sp>
        <p:nvSpPr>
          <p:cNvPr id="27" name="Parallelogram 26">
            <a:extLst>
              <a:ext uri="{FF2B5EF4-FFF2-40B4-BE49-F238E27FC236}">
                <a16:creationId xmlns:a16="http://schemas.microsoft.com/office/drawing/2014/main" id="{F08B8A3C-7B84-C44A-98CA-BF68C9E80954}"/>
              </a:ext>
            </a:extLst>
          </p:cNvPr>
          <p:cNvSpPr/>
          <p:nvPr userDrawn="1"/>
        </p:nvSpPr>
        <p:spPr>
          <a:xfrm flipH="1">
            <a:off x="5512143" y="594810"/>
            <a:ext cx="4007693" cy="723058"/>
          </a:xfrm>
          <a:prstGeom prst="parallelogram">
            <a:avLst>
              <a:gd name="adj" fmla="val 56609"/>
            </a:avLst>
          </a:prstGeom>
          <a:solidFill>
            <a:srgbClr val="4FAE5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srgbClr val="FFFFFF"/>
              </a:solidFill>
            </a:endParaRPr>
          </a:p>
        </p:txBody>
      </p:sp>
      <p:sp>
        <p:nvSpPr>
          <p:cNvPr id="28" name="Parallelogram 27">
            <a:extLst>
              <a:ext uri="{FF2B5EF4-FFF2-40B4-BE49-F238E27FC236}">
                <a16:creationId xmlns:a16="http://schemas.microsoft.com/office/drawing/2014/main" id="{09377A83-F910-7B49-9A3B-68F6B526DDE5}"/>
              </a:ext>
            </a:extLst>
          </p:cNvPr>
          <p:cNvSpPr/>
          <p:nvPr userDrawn="1"/>
        </p:nvSpPr>
        <p:spPr>
          <a:xfrm>
            <a:off x="4778829" y="264961"/>
            <a:ext cx="4741006" cy="474055"/>
          </a:xfrm>
          <a:prstGeom prst="parallelogram">
            <a:avLst>
              <a:gd name="adj" fmla="val 56609"/>
            </a:avLst>
          </a:prstGeom>
          <a:solidFill>
            <a:srgbClr val="6FB2C6"/>
          </a:solidFill>
          <a:ln>
            <a:noFill/>
          </a:ln>
          <a:effectLst>
            <a:outerShdw blurRad="1016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dirty="0">
              <a:solidFill>
                <a:srgbClr val="FFFFFF"/>
              </a:solidFill>
            </a:endParaRPr>
          </a:p>
        </p:txBody>
      </p:sp>
      <p:sp>
        <p:nvSpPr>
          <p:cNvPr id="29" name="Text Placeholder 8">
            <a:extLst>
              <a:ext uri="{FF2B5EF4-FFF2-40B4-BE49-F238E27FC236}">
                <a16:creationId xmlns:a16="http://schemas.microsoft.com/office/drawing/2014/main" id="{9C1EB9D5-81B9-DD4B-A876-193038CAB756}"/>
              </a:ext>
            </a:extLst>
          </p:cNvPr>
          <p:cNvSpPr>
            <a:spLocks noGrp="1"/>
          </p:cNvSpPr>
          <p:nvPr>
            <p:ph type="body" sz="quarter" idx="18" hasCustomPrompt="1"/>
          </p:nvPr>
        </p:nvSpPr>
        <p:spPr>
          <a:xfrm>
            <a:off x="5216104" y="333003"/>
            <a:ext cx="3652094" cy="369332"/>
          </a:xfrm>
          <a:prstGeom prst="rect">
            <a:avLst/>
          </a:prstGeom>
          <a:noFill/>
        </p:spPr>
        <p:txBody>
          <a:bodyPr wrap="square" rtlCol="0" anchor="ctr">
            <a:spAutoFit/>
          </a:bodyPr>
          <a:lstStyle>
            <a:lvl1pPr marL="0" indent="0" algn="r" defTabSz="685800">
              <a:buNone/>
              <a:defRPr lang="en-US" sz="1800" b="1"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SESSION TYPE</a:t>
            </a:r>
          </a:p>
        </p:txBody>
      </p:sp>
      <p:sp>
        <p:nvSpPr>
          <p:cNvPr id="30" name="Text Placeholder 10">
            <a:extLst>
              <a:ext uri="{FF2B5EF4-FFF2-40B4-BE49-F238E27FC236}">
                <a16:creationId xmlns:a16="http://schemas.microsoft.com/office/drawing/2014/main" id="{7F1D9CD7-2DC0-584C-8E44-14A4D2D37338}"/>
              </a:ext>
            </a:extLst>
          </p:cNvPr>
          <p:cNvSpPr>
            <a:spLocks noGrp="1"/>
          </p:cNvSpPr>
          <p:nvPr>
            <p:ph type="body" sz="quarter" idx="19" hasCustomPrompt="1"/>
          </p:nvPr>
        </p:nvSpPr>
        <p:spPr>
          <a:xfrm>
            <a:off x="5867742" y="794474"/>
            <a:ext cx="3000459" cy="466281"/>
          </a:xfrm>
          <a:prstGeom prst="rect">
            <a:avLst/>
          </a:prstGeom>
          <a:noFill/>
        </p:spPr>
        <p:txBody>
          <a:bodyPr wrap="square" rtlCol="0" anchor="ctr">
            <a:spAutoFit/>
          </a:bodyPr>
          <a:lstStyle>
            <a:lvl1pPr marL="0" indent="0" algn="r">
              <a:lnSpc>
                <a:spcPct val="90000"/>
              </a:lnSpc>
              <a:spcBef>
                <a:spcPts val="0"/>
              </a:spcBef>
              <a:buNone/>
              <a:defRPr lang="en-US" sz="1350"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Monday, March 4, 2019</a:t>
            </a:r>
          </a:p>
          <a:p>
            <a:pPr marL="0" lvl="0" algn="r" defTabSz="685800"/>
            <a:r>
              <a:rPr lang="en-US" dirty="0"/>
              <a:t>8:30 AM – 9:30 AM, Auditorium</a:t>
            </a:r>
          </a:p>
        </p:txBody>
      </p:sp>
      <p:sp>
        <p:nvSpPr>
          <p:cNvPr id="40" name="Text Placeholder 12">
            <a:extLst>
              <a:ext uri="{FF2B5EF4-FFF2-40B4-BE49-F238E27FC236}">
                <a16:creationId xmlns:a16="http://schemas.microsoft.com/office/drawing/2014/main" id="{D3C1AF25-1F81-BD40-A35A-F569FFCE2D72}"/>
              </a:ext>
            </a:extLst>
          </p:cNvPr>
          <p:cNvSpPr txBox="1">
            <a:spLocks/>
          </p:cNvSpPr>
          <p:nvPr userDrawn="1"/>
        </p:nvSpPr>
        <p:spPr>
          <a:xfrm>
            <a:off x="2399961" y="2809928"/>
            <a:ext cx="6292214" cy="329896"/>
          </a:xfrm>
          <a:prstGeom prst="rect">
            <a:avLst/>
          </a:prstGeom>
        </p:spPr>
        <p:txBody>
          <a:bodyPr anchor="b"/>
          <a:lstStyle>
            <a:lvl1pPr marL="0" indent="0" algn="r" defTabSz="1632775" rtl="0" eaLnBrk="1" latinLnBrk="0" hangingPunct="1">
              <a:spcBef>
                <a:spcPct val="20000"/>
              </a:spcBef>
              <a:buFont typeface="Arial" panose="020B0604020202020204" pitchFamily="34" charset="0"/>
              <a:buNone/>
              <a:defRPr sz="3300" kern="1200">
                <a:solidFill>
                  <a:schemeClr val="tx1"/>
                </a:solidFill>
                <a:latin typeface="Oriya MN" panose="02020600050405020304" pitchFamily="18" charset="0"/>
                <a:ea typeface="+mn-ea"/>
                <a:cs typeface="Oriya MN" panose="02020600050405020304" pitchFamily="18" charset="0"/>
              </a:defRPr>
            </a:lvl1pPr>
            <a:lvl2pPr marL="816387" indent="0" algn="r" defTabSz="1632775" rtl="0" eaLnBrk="1" latinLnBrk="0" hangingPunct="1">
              <a:spcBef>
                <a:spcPct val="20000"/>
              </a:spcBef>
              <a:buFont typeface="Arial" panose="020B0604020202020204" pitchFamily="34" charset="0"/>
              <a:buNone/>
              <a:defRPr sz="2500" i="1" kern="1200">
                <a:solidFill>
                  <a:schemeClr val="tx1"/>
                </a:solidFill>
                <a:latin typeface="Oriya MN" panose="02020600050405020304" pitchFamily="18" charset="0"/>
                <a:ea typeface="+mn-ea"/>
                <a:cs typeface="Oriya MN" panose="02020600050405020304" pitchFamily="18" charset="0"/>
              </a:defRPr>
            </a:lvl2pPr>
            <a:lvl3pPr marL="1632776" indent="0" algn="r" defTabSz="1632775" rtl="0" eaLnBrk="1" latinLnBrk="0" hangingPunct="1">
              <a:spcBef>
                <a:spcPct val="20000"/>
              </a:spcBef>
              <a:buFont typeface="Arial" panose="020B0604020202020204" pitchFamily="34" charset="0"/>
              <a:buNone/>
              <a:defRPr sz="2800" kern="1200">
                <a:solidFill>
                  <a:schemeClr val="tx1"/>
                </a:solidFill>
                <a:latin typeface="Oriya MN" panose="02020600050405020304" pitchFamily="18" charset="0"/>
                <a:ea typeface="+mn-ea"/>
                <a:cs typeface="Oriya MN" panose="02020600050405020304" pitchFamily="18" charset="0"/>
              </a:defRPr>
            </a:lvl3pPr>
            <a:lvl4pPr marL="2449164" indent="0" algn="r" defTabSz="1632775" rtl="0" eaLnBrk="1" latinLnBrk="0" hangingPunct="1">
              <a:spcBef>
                <a:spcPct val="20000"/>
              </a:spcBef>
              <a:buFont typeface="Arial" panose="020B0604020202020204" pitchFamily="34" charset="0"/>
              <a:buNone/>
              <a:defRPr sz="2000" kern="1200">
                <a:solidFill>
                  <a:schemeClr val="tx1"/>
                </a:solidFill>
                <a:latin typeface="Oriya MN" panose="02020600050405020304" pitchFamily="18" charset="0"/>
                <a:ea typeface="+mn-ea"/>
                <a:cs typeface="Oriya MN" panose="02020600050405020304" pitchFamily="18" charset="0"/>
              </a:defRPr>
            </a:lvl4pPr>
            <a:lvl5pPr marL="3265551" indent="0" algn="r" defTabSz="1632775" rtl="0" eaLnBrk="1" latinLnBrk="0" hangingPunct="1">
              <a:spcBef>
                <a:spcPct val="20000"/>
              </a:spcBef>
              <a:buFont typeface="Arial" panose="020B0604020202020204" pitchFamily="34" charset="0"/>
              <a:buNone/>
              <a:defRPr sz="2000" kern="1200">
                <a:solidFill>
                  <a:schemeClr val="tx1"/>
                </a:solidFill>
                <a:latin typeface="Oriya MN" panose="02020600050405020304" pitchFamily="18" charset="0"/>
                <a:ea typeface="+mn-ea"/>
                <a:cs typeface="Oriya MN" panose="02020600050405020304" pitchFamily="18" charset="0"/>
              </a:defRPr>
            </a:lvl5pPr>
            <a:lvl6pPr marL="4490133"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520"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909"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296"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fontAlgn="auto">
              <a:spcAft>
                <a:spcPts val="0"/>
              </a:spcAft>
            </a:pPr>
            <a:r>
              <a:rPr lang="en-US" sz="1000" dirty="0">
                <a:solidFill>
                  <a:srgbClr val="F15928"/>
                </a:solidFill>
                <a:latin typeface="Arial" panose="020B0604020202020204" pitchFamily="34" charset="0"/>
                <a:cs typeface="Arial" panose="020B0604020202020204" pitchFamily="34" charset="0"/>
              </a:rPr>
              <a:t>Moderators:</a:t>
            </a:r>
          </a:p>
        </p:txBody>
      </p:sp>
      <p:sp>
        <p:nvSpPr>
          <p:cNvPr id="41" name="Text Placeholder 12">
            <a:extLst>
              <a:ext uri="{FF2B5EF4-FFF2-40B4-BE49-F238E27FC236}">
                <a16:creationId xmlns:a16="http://schemas.microsoft.com/office/drawing/2014/main" id="{490492AE-0175-F94E-BDCF-9B3CAF86131A}"/>
              </a:ext>
            </a:extLst>
          </p:cNvPr>
          <p:cNvSpPr>
            <a:spLocks noGrp="1"/>
          </p:cNvSpPr>
          <p:nvPr>
            <p:ph type="body" sz="quarter" idx="13" hasCustomPrompt="1"/>
          </p:nvPr>
        </p:nvSpPr>
        <p:spPr>
          <a:xfrm>
            <a:off x="2420485" y="3139824"/>
            <a:ext cx="6271199" cy="329896"/>
          </a:xfrm>
          <a:prstGeom prst="rect">
            <a:avLst/>
          </a:prstGeom>
        </p:spPr>
        <p:txBody>
          <a:bodyPr/>
          <a:lstStyle>
            <a:lvl1pPr marL="0" marR="0" indent="0" algn="r" defTabSz="816428" rtl="0" eaLnBrk="1" fontAlgn="auto" latinLnBrk="0" hangingPunct="1">
              <a:lnSpc>
                <a:spcPct val="100000"/>
              </a:lnSpc>
              <a:spcBef>
                <a:spcPct val="20000"/>
              </a:spcBef>
              <a:spcAft>
                <a:spcPts val="0"/>
              </a:spcAft>
              <a:buClrTx/>
              <a:buSzTx/>
              <a:buFont typeface="Arial" panose="020B0604020202020204" pitchFamily="34" charset="0"/>
              <a:buNone/>
              <a:tabLst/>
              <a:defRPr sz="1650" b="1">
                <a:solidFill>
                  <a:schemeClr val="tx2"/>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marL="0" marR="0" lvl="0" indent="0" algn="r" defTabSz="816428"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First Moderator Name</a:t>
            </a:r>
          </a:p>
        </p:txBody>
      </p:sp>
      <p:sp>
        <p:nvSpPr>
          <p:cNvPr id="42" name="Text Placeholder 3">
            <a:extLst>
              <a:ext uri="{FF2B5EF4-FFF2-40B4-BE49-F238E27FC236}">
                <a16:creationId xmlns:a16="http://schemas.microsoft.com/office/drawing/2014/main" id="{A60F22EC-F477-4741-B200-CE860808862D}"/>
              </a:ext>
            </a:extLst>
          </p:cNvPr>
          <p:cNvSpPr>
            <a:spLocks noGrp="1"/>
          </p:cNvSpPr>
          <p:nvPr>
            <p:ph type="body" sz="quarter" idx="15"/>
          </p:nvPr>
        </p:nvSpPr>
        <p:spPr>
          <a:xfrm>
            <a:off x="2420485" y="3439948"/>
            <a:ext cx="6271199" cy="398275"/>
          </a:xfrm>
          <a:prstGeom prst="rect">
            <a:avLst/>
          </a:prstGeom>
        </p:spPr>
        <p:txBody>
          <a:bodyPr/>
          <a:lstStyle>
            <a:lvl1pPr marL="0" indent="0" algn="r">
              <a:lnSpc>
                <a:spcPct val="80000"/>
              </a:lnSpc>
              <a:spcBef>
                <a:spcPts val="0"/>
              </a:spcBef>
              <a:buNone/>
              <a:defRPr sz="1250" i="1">
                <a:solidFill>
                  <a:schemeClr val="tx2"/>
                </a:solidFill>
                <a:latin typeface="Arial" panose="020B0604020202020204" pitchFamily="34" charset="0"/>
                <a:cs typeface="Arial" panose="020B0604020202020204" pitchFamily="34" charset="0"/>
              </a:defRPr>
            </a:lvl1pPr>
            <a:lvl2pPr marL="408214" indent="0" algn="r">
              <a:buNone/>
              <a:defRPr sz="1250">
                <a:latin typeface="Oriya MN" pitchFamily="2" charset="0"/>
                <a:cs typeface="Oriya MN" pitchFamily="2" charset="0"/>
              </a:defRPr>
            </a:lvl2pPr>
            <a:lvl3pPr marL="816429" indent="0" algn="r">
              <a:buNone/>
              <a:defRPr sz="1250">
                <a:latin typeface="Oriya MN" pitchFamily="2" charset="0"/>
                <a:cs typeface="Oriya MN" pitchFamily="2" charset="0"/>
              </a:defRPr>
            </a:lvl3pPr>
            <a:lvl4pPr marL="1224644" indent="0" algn="r">
              <a:buNone/>
              <a:defRPr sz="1250">
                <a:latin typeface="Oriya MN" pitchFamily="2" charset="0"/>
                <a:cs typeface="Oriya MN" pitchFamily="2" charset="0"/>
              </a:defRPr>
            </a:lvl4pPr>
            <a:lvl5pPr marL="1632857" indent="0" algn="r">
              <a:buNone/>
              <a:defRPr sz="1250">
                <a:latin typeface="Oriya MN" pitchFamily="2" charset="0"/>
                <a:cs typeface="Oriya MN" pitchFamily="2" charset="0"/>
              </a:defRPr>
            </a:lvl5pPr>
          </a:lstStyle>
          <a:p>
            <a:pPr lvl="0"/>
            <a:r>
              <a:rPr lang="en-US" dirty="0"/>
              <a:t>Edit Master text styles</a:t>
            </a:r>
          </a:p>
        </p:txBody>
      </p:sp>
      <p:sp>
        <p:nvSpPr>
          <p:cNvPr id="43" name="Text Placeholder 12">
            <a:extLst>
              <a:ext uri="{FF2B5EF4-FFF2-40B4-BE49-F238E27FC236}">
                <a16:creationId xmlns:a16="http://schemas.microsoft.com/office/drawing/2014/main" id="{E959EA32-3FF6-E349-96C6-44907080863F}"/>
              </a:ext>
            </a:extLst>
          </p:cNvPr>
          <p:cNvSpPr>
            <a:spLocks noGrp="1"/>
          </p:cNvSpPr>
          <p:nvPr>
            <p:ph type="body" sz="quarter" idx="20" hasCustomPrompt="1"/>
          </p:nvPr>
        </p:nvSpPr>
        <p:spPr>
          <a:xfrm>
            <a:off x="2420485" y="3838221"/>
            <a:ext cx="6271199" cy="329896"/>
          </a:xfrm>
          <a:prstGeom prst="rect">
            <a:avLst/>
          </a:prstGeom>
        </p:spPr>
        <p:txBody>
          <a:bodyPr/>
          <a:lstStyle>
            <a:lvl1pPr marL="0" indent="0" algn="r">
              <a:buNone/>
              <a:defRPr sz="1650" b="1">
                <a:solidFill>
                  <a:schemeClr val="tx2"/>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lvl="0"/>
            <a:r>
              <a:rPr lang="en-US" dirty="0"/>
              <a:t>Second Moderator Name</a:t>
            </a:r>
          </a:p>
        </p:txBody>
      </p:sp>
      <p:sp>
        <p:nvSpPr>
          <p:cNvPr id="44" name="Text Placeholder 3">
            <a:extLst>
              <a:ext uri="{FF2B5EF4-FFF2-40B4-BE49-F238E27FC236}">
                <a16:creationId xmlns:a16="http://schemas.microsoft.com/office/drawing/2014/main" id="{F689245E-56E3-7A46-9A76-2DA5239338FA}"/>
              </a:ext>
            </a:extLst>
          </p:cNvPr>
          <p:cNvSpPr>
            <a:spLocks noGrp="1"/>
          </p:cNvSpPr>
          <p:nvPr>
            <p:ph type="body" sz="quarter" idx="21"/>
          </p:nvPr>
        </p:nvSpPr>
        <p:spPr>
          <a:xfrm>
            <a:off x="2420485" y="4138346"/>
            <a:ext cx="6271199" cy="398275"/>
          </a:xfrm>
          <a:prstGeom prst="rect">
            <a:avLst/>
          </a:prstGeom>
        </p:spPr>
        <p:txBody>
          <a:bodyPr/>
          <a:lstStyle>
            <a:lvl1pPr marL="0" indent="0" algn="r">
              <a:lnSpc>
                <a:spcPct val="80000"/>
              </a:lnSpc>
              <a:spcBef>
                <a:spcPts val="0"/>
              </a:spcBef>
              <a:buNone/>
              <a:defRPr sz="1250" i="1">
                <a:solidFill>
                  <a:schemeClr val="tx2"/>
                </a:solidFill>
                <a:latin typeface="Arial" panose="020B0604020202020204" pitchFamily="34" charset="0"/>
                <a:cs typeface="Arial" panose="020B0604020202020204" pitchFamily="34" charset="0"/>
              </a:defRPr>
            </a:lvl1pPr>
            <a:lvl2pPr marL="408214" indent="0" algn="r">
              <a:buNone/>
              <a:defRPr sz="1250">
                <a:latin typeface="Oriya MN" pitchFamily="2" charset="0"/>
                <a:cs typeface="Oriya MN" pitchFamily="2" charset="0"/>
              </a:defRPr>
            </a:lvl2pPr>
            <a:lvl3pPr marL="816429" indent="0" algn="r">
              <a:buNone/>
              <a:defRPr sz="1250">
                <a:latin typeface="Oriya MN" pitchFamily="2" charset="0"/>
                <a:cs typeface="Oriya MN" pitchFamily="2" charset="0"/>
              </a:defRPr>
            </a:lvl3pPr>
            <a:lvl4pPr marL="1224644" indent="0" algn="r">
              <a:buNone/>
              <a:defRPr sz="1250">
                <a:latin typeface="Oriya MN" pitchFamily="2" charset="0"/>
                <a:cs typeface="Oriya MN" pitchFamily="2" charset="0"/>
              </a:defRPr>
            </a:lvl4pPr>
            <a:lvl5pPr marL="1632857" indent="0" algn="r">
              <a:buNone/>
              <a:defRPr sz="1250">
                <a:latin typeface="Oriya MN" pitchFamily="2" charset="0"/>
                <a:cs typeface="Oriya MN" pitchFamily="2" charset="0"/>
              </a:defRPr>
            </a:lvl5pPr>
          </a:lstStyle>
          <a:p>
            <a:pPr lvl="0"/>
            <a:r>
              <a:rPr lang="en-US" dirty="0"/>
              <a:t>Edit Master text styles</a:t>
            </a:r>
          </a:p>
        </p:txBody>
      </p:sp>
      <p:sp>
        <p:nvSpPr>
          <p:cNvPr id="46" name="Title 1">
            <a:extLst>
              <a:ext uri="{FF2B5EF4-FFF2-40B4-BE49-F238E27FC236}">
                <a16:creationId xmlns:a16="http://schemas.microsoft.com/office/drawing/2014/main" id="{501F828B-1253-AF46-9480-AAAB49725244}"/>
              </a:ext>
            </a:extLst>
          </p:cNvPr>
          <p:cNvSpPr>
            <a:spLocks noGrp="1"/>
          </p:cNvSpPr>
          <p:nvPr>
            <p:ph type="title" hasCustomPrompt="1"/>
          </p:nvPr>
        </p:nvSpPr>
        <p:spPr>
          <a:xfrm>
            <a:off x="1714502" y="1461878"/>
            <a:ext cx="6994070" cy="1447302"/>
          </a:xfrm>
          <a:prstGeom prst="rect">
            <a:avLst/>
          </a:prstGeom>
        </p:spPr>
        <p:txBody>
          <a:bodyPr anchor="b"/>
          <a:lstStyle>
            <a:lvl1pPr algn="r">
              <a:defRPr lang="en-US" sz="3300" b="1" i="0" dirty="0">
                <a:solidFill>
                  <a:schemeClr val="accent2"/>
                </a:solidFill>
                <a:latin typeface="Arial Black" panose="020B0604020202020204" pitchFamily="34" charset="0"/>
                <a:cs typeface="Arial Black" panose="020B0604020202020204" pitchFamily="34" charset="0"/>
              </a:defRPr>
            </a:lvl1pPr>
          </a:lstStyle>
          <a:p>
            <a:pPr lvl="0" algn="r">
              <a:lnSpc>
                <a:spcPct val="80000"/>
              </a:lnSpc>
            </a:pPr>
            <a:r>
              <a:rPr lang="en-US" dirty="0"/>
              <a:t>CLICK TO EDIT MASTER TITLE STYLE</a:t>
            </a:r>
          </a:p>
        </p:txBody>
      </p:sp>
      <p:grpSp>
        <p:nvGrpSpPr>
          <p:cNvPr id="18" name="Group 17">
            <a:extLst>
              <a:ext uri="{FF2B5EF4-FFF2-40B4-BE49-F238E27FC236}">
                <a16:creationId xmlns:a16="http://schemas.microsoft.com/office/drawing/2014/main" id="{11D6481C-0AFD-2844-9B9D-0C04C25CD441}"/>
              </a:ext>
            </a:extLst>
          </p:cNvPr>
          <p:cNvGrpSpPr/>
          <p:nvPr userDrawn="1"/>
        </p:nvGrpSpPr>
        <p:grpSpPr>
          <a:xfrm>
            <a:off x="-219074" y="4536620"/>
            <a:ext cx="9363074" cy="606881"/>
            <a:chOff x="-292099" y="6048826"/>
            <a:chExt cx="12484099" cy="809174"/>
          </a:xfrm>
        </p:grpSpPr>
        <p:sp>
          <p:nvSpPr>
            <p:cNvPr id="19" name="Rectangle 18">
              <a:extLst>
                <a:ext uri="{FF2B5EF4-FFF2-40B4-BE49-F238E27FC236}">
                  <a16:creationId xmlns:a16="http://schemas.microsoft.com/office/drawing/2014/main" id="{573DEA10-9B3C-F742-90DA-75C354956839}"/>
                </a:ext>
              </a:extLst>
            </p:cNvPr>
            <p:cNvSpPr/>
            <p:nvPr userDrawn="1"/>
          </p:nvSpPr>
          <p:spPr>
            <a:xfrm>
              <a:off x="0" y="6356350"/>
              <a:ext cx="12192000" cy="501650"/>
            </a:xfrm>
            <a:prstGeom prst="rect">
              <a:avLst/>
            </a:prstGeom>
            <a:solidFill>
              <a:srgbClr val="F15928"/>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srgbClr val="FFFFFF"/>
                </a:solidFill>
                <a:latin typeface="Arial" panose="020B0604020202020204"/>
              </a:endParaRPr>
            </a:p>
          </p:txBody>
        </p:sp>
        <p:sp>
          <p:nvSpPr>
            <p:cNvPr id="20" name="TextBox 19">
              <a:extLst>
                <a:ext uri="{FF2B5EF4-FFF2-40B4-BE49-F238E27FC236}">
                  <a16:creationId xmlns:a16="http://schemas.microsoft.com/office/drawing/2014/main" id="{61F668C7-616C-D84E-A5B3-C7078F0963A7}"/>
                </a:ext>
              </a:extLst>
            </p:cNvPr>
            <p:cNvSpPr txBox="1"/>
            <p:nvPr userDrawn="1"/>
          </p:nvSpPr>
          <p:spPr>
            <a:xfrm>
              <a:off x="738266" y="6430191"/>
              <a:ext cx="10715467" cy="418576"/>
            </a:xfrm>
            <a:prstGeom prst="rect">
              <a:avLst/>
            </a:prstGeom>
            <a:noFill/>
          </p:spPr>
          <p:txBody>
            <a:bodyPr wrap="square" rtlCol="0" anchor="ctr">
              <a:spAutoFit/>
            </a:bodyPr>
            <a:lstStyle/>
            <a:p>
              <a:pPr algn="ctr" fontAlgn="auto">
                <a:lnSpc>
                  <a:spcPct val="80000"/>
                </a:lnSpc>
                <a:spcBef>
                  <a:spcPts val="0"/>
                </a:spcBef>
                <a:spcAft>
                  <a:spcPts val="0"/>
                </a:spcAft>
              </a:pPr>
              <a:r>
                <a:rPr lang="en-US" sz="900" dirty="0">
                  <a:solidFill>
                    <a:srgbClr val="FFFFFF"/>
                  </a:solidFill>
                  <a:latin typeface="Arial" panose="020B0604020202020204" pitchFamily="34" charset="0"/>
                  <a:cs typeface="Arial" panose="020B0604020202020204" pitchFamily="34" charset="0"/>
                </a:rPr>
                <a:t>Please silence phones and devices. Photography is not permitted in session room. </a:t>
              </a:r>
              <a:br>
                <a:rPr lang="en-US" sz="900" dirty="0">
                  <a:solidFill>
                    <a:srgbClr val="FFFFFF"/>
                  </a:solidFill>
                  <a:latin typeface="Arial" panose="020B0604020202020204" pitchFamily="34" charset="0"/>
                  <a:cs typeface="Arial" panose="020B0604020202020204" pitchFamily="34" charset="0"/>
                </a:rPr>
              </a:br>
              <a:r>
                <a:rPr lang="en-US" sz="900" dirty="0">
                  <a:solidFill>
                    <a:srgbClr val="FFFFFF"/>
                  </a:solidFill>
                  <a:latin typeface="Arial" panose="020B0604020202020204" pitchFamily="34" charset="0"/>
                  <a:cs typeface="Arial" panose="020B0604020202020204" pitchFamily="34" charset="0"/>
                </a:rPr>
                <a:t>Webcasts of the lectures will be available at: www.CROIconference.org and www.CROIwebcasts.org </a:t>
              </a:r>
            </a:p>
          </p:txBody>
        </p:sp>
        <p:sp>
          <p:nvSpPr>
            <p:cNvPr id="31" name="Parallelogram 30">
              <a:extLst>
                <a:ext uri="{FF2B5EF4-FFF2-40B4-BE49-F238E27FC236}">
                  <a16:creationId xmlns:a16="http://schemas.microsoft.com/office/drawing/2014/main" id="{008464BE-E4E9-9143-AD90-19F4C61DE64B}"/>
                </a:ext>
              </a:extLst>
            </p:cNvPr>
            <p:cNvSpPr/>
            <p:nvPr userDrawn="1"/>
          </p:nvSpPr>
          <p:spPr>
            <a:xfrm flipV="1">
              <a:off x="-292099" y="6048826"/>
              <a:ext cx="2585356" cy="654827"/>
            </a:xfrm>
            <a:prstGeom prst="parallelogram">
              <a:avLst/>
            </a:prstGeom>
            <a:solidFill>
              <a:schemeClr val="accent4">
                <a:lumMod val="20000"/>
                <a:lumOff val="80000"/>
              </a:schemeClr>
            </a:solidFill>
            <a:ln>
              <a:noFill/>
            </a:ln>
            <a:effectLst>
              <a:outerShdw blurRad="114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srgbClr val="FFFFFF"/>
                </a:solidFill>
              </a:endParaRPr>
            </a:p>
          </p:txBody>
        </p:sp>
        <p:pic>
          <p:nvPicPr>
            <p:cNvPr id="32" name="Picture 31">
              <a:extLst>
                <a:ext uri="{FF2B5EF4-FFF2-40B4-BE49-F238E27FC236}">
                  <a16:creationId xmlns:a16="http://schemas.microsoft.com/office/drawing/2014/main" id="{278B0964-2A01-5C46-A532-33A958F1CAE6}"/>
                </a:ext>
              </a:extLst>
            </p:cNvPr>
            <p:cNvPicPr>
              <a:picLocks noChangeAspect="1"/>
            </p:cNvPicPr>
            <p:nvPr userDrawn="1"/>
          </p:nvPicPr>
          <p:blipFill>
            <a:blip r:embed="rId3"/>
            <a:stretch>
              <a:fillRect/>
            </a:stretch>
          </p:blipFill>
          <p:spPr>
            <a:xfrm>
              <a:off x="277964" y="6199320"/>
              <a:ext cx="1468804" cy="373082"/>
            </a:xfrm>
            <a:prstGeom prst="rect">
              <a:avLst/>
            </a:prstGeom>
          </p:spPr>
        </p:pic>
      </p:grpSp>
    </p:spTree>
    <p:extLst>
      <p:ext uri="{BB962C8B-B14F-4D97-AF65-F5344CB8AC3E}">
        <p14:creationId xmlns:p14="http://schemas.microsoft.com/office/powerpoint/2010/main" val="12693951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nveners">
    <p:spTree>
      <p:nvGrpSpPr>
        <p:cNvPr id="1" name=""/>
        <p:cNvGrpSpPr/>
        <p:nvPr/>
      </p:nvGrpSpPr>
      <p:grpSpPr>
        <a:xfrm>
          <a:off x="0" y="0"/>
          <a:ext cx="0" cy="0"/>
          <a:chOff x="0" y="0"/>
          <a:chExt cx="0" cy="0"/>
        </a:xfrm>
      </p:grpSpPr>
      <p:sp>
        <p:nvSpPr>
          <p:cNvPr id="36" name="Parallelogram 35">
            <a:extLst>
              <a:ext uri="{FF2B5EF4-FFF2-40B4-BE49-F238E27FC236}">
                <a16:creationId xmlns:a16="http://schemas.microsoft.com/office/drawing/2014/main" id="{340DC7B4-EC10-8544-B486-5103020202BC}"/>
              </a:ext>
            </a:extLst>
          </p:cNvPr>
          <p:cNvSpPr/>
          <p:nvPr userDrawn="1"/>
        </p:nvSpPr>
        <p:spPr>
          <a:xfrm flipH="1">
            <a:off x="5512143" y="594810"/>
            <a:ext cx="4007693" cy="723058"/>
          </a:xfrm>
          <a:prstGeom prst="parallelogram">
            <a:avLst>
              <a:gd name="adj" fmla="val 56609"/>
            </a:avLst>
          </a:prstGeom>
          <a:solidFill>
            <a:srgbClr val="4FAE5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srgbClr val="FFFFFF"/>
              </a:solidFill>
            </a:endParaRPr>
          </a:p>
        </p:txBody>
      </p:sp>
      <p:sp>
        <p:nvSpPr>
          <p:cNvPr id="37" name="Parallelogram 36">
            <a:extLst>
              <a:ext uri="{FF2B5EF4-FFF2-40B4-BE49-F238E27FC236}">
                <a16:creationId xmlns:a16="http://schemas.microsoft.com/office/drawing/2014/main" id="{BA7636D0-FF52-9040-9C8F-A4739B1700DC}"/>
              </a:ext>
            </a:extLst>
          </p:cNvPr>
          <p:cNvSpPr/>
          <p:nvPr userDrawn="1"/>
        </p:nvSpPr>
        <p:spPr>
          <a:xfrm>
            <a:off x="4778829" y="264961"/>
            <a:ext cx="4741006" cy="474055"/>
          </a:xfrm>
          <a:prstGeom prst="parallelogram">
            <a:avLst>
              <a:gd name="adj" fmla="val 56609"/>
            </a:avLst>
          </a:prstGeom>
          <a:solidFill>
            <a:srgbClr val="6FB2C6"/>
          </a:solidFill>
          <a:ln>
            <a:noFill/>
          </a:ln>
          <a:effectLst>
            <a:outerShdw blurRad="1016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dirty="0">
              <a:solidFill>
                <a:srgbClr val="FFFFFF"/>
              </a:solidFill>
            </a:endParaRPr>
          </a:p>
        </p:txBody>
      </p:sp>
      <p:sp>
        <p:nvSpPr>
          <p:cNvPr id="18" name="Text Placeholder 12">
            <a:extLst>
              <a:ext uri="{FF2B5EF4-FFF2-40B4-BE49-F238E27FC236}">
                <a16:creationId xmlns:a16="http://schemas.microsoft.com/office/drawing/2014/main" id="{83414705-E68E-8C4F-B19A-0BDC482A7281}"/>
              </a:ext>
            </a:extLst>
          </p:cNvPr>
          <p:cNvSpPr txBox="1">
            <a:spLocks/>
          </p:cNvSpPr>
          <p:nvPr userDrawn="1"/>
        </p:nvSpPr>
        <p:spPr>
          <a:xfrm>
            <a:off x="2399961" y="2809928"/>
            <a:ext cx="6292214" cy="329896"/>
          </a:xfrm>
          <a:prstGeom prst="rect">
            <a:avLst/>
          </a:prstGeom>
        </p:spPr>
        <p:txBody>
          <a:bodyPr anchor="b"/>
          <a:lstStyle>
            <a:lvl1pPr marL="0" indent="0" algn="r" defTabSz="1632775" rtl="0" eaLnBrk="1" latinLnBrk="0" hangingPunct="1">
              <a:spcBef>
                <a:spcPct val="20000"/>
              </a:spcBef>
              <a:buFont typeface="Arial" panose="020B0604020202020204" pitchFamily="34" charset="0"/>
              <a:buNone/>
              <a:defRPr sz="3300" kern="1200">
                <a:solidFill>
                  <a:schemeClr val="tx1"/>
                </a:solidFill>
                <a:latin typeface="Oriya MN" panose="02020600050405020304" pitchFamily="18" charset="0"/>
                <a:ea typeface="+mn-ea"/>
                <a:cs typeface="Oriya MN" panose="02020600050405020304" pitchFamily="18" charset="0"/>
              </a:defRPr>
            </a:lvl1pPr>
            <a:lvl2pPr marL="816387" indent="0" algn="r" defTabSz="1632775" rtl="0" eaLnBrk="1" latinLnBrk="0" hangingPunct="1">
              <a:spcBef>
                <a:spcPct val="20000"/>
              </a:spcBef>
              <a:buFont typeface="Arial" panose="020B0604020202020204" pitchFamily="34" charset="0"/>
              <a:buNone/>
              <a:defRPr sz="2500" i="1" kern="1200">
                <a:solidFill>
                  <a:schemeClr val="tx1"/>
                </a:solidFill>
                <a:latin typeface="Oriya MN" panose="02020600050405020304" pitchFamily="18" charset="0"/>
                <a:ea typeface="+mn-ea"/>
                <a:cs typeface="Oriya MN" panose="02020600050405020304" pitchFamily="18" charset="0"/>
              </a:defRPr>
            </a:lvl2pPr>
            <a:lvl3pPr marL="1632776" indent="0" algn="r" defTabSz="1632775" rtl="0" eaLnBrk="1" latinLnBrk="0" hangingPunct="1">
              <a:spcBef>
                <a:spcPct val="20000"/>
              </a:spcBef>
              <a:buFont typeface="Arial" panose="020B0604020202020204" pitchFamily="34" charset="0"/>
              <a:buNone/>
              <a:defRPr sz="2800" kern="1200">
                <a:solidFill>
                  <a:schemeClr val="tx1"/>
                </a:solidFill>
                <a:latin typeface="Oriya MN" panose="02020600050405020304" pitchFamily="18" charset="0"/>
                <a:ea typeface="+mn-ea"/>
                <a:cs typeface="Oriya MN" panose="02020600050405020304" pitchFamily="18" charset="0"/>
              </a:defRPr>
            </a:lvl3pPr>
            <a:lvl4pPr marL="2449164" indent="0" algn="r" defTabSz="1632775" rtl="0" eaLnBrk="1" latinLnBrk="0" hangingPunct="1">
              <a:spcBef>
                <a:spcPct val="20000"/>
              </a:spcBef>
              <a:buFont typeface="Arial" panose="020B0604020202020204" pitchFamily="34" charset="0"/>
              <a:buNone/>
              <a:defRPr sz="2000" kern="1200">
                <a:solidFill>
                  <a:schemeClr val="tx1"/>
                </a:solidFill>
                <a:latin typeface="Oriya MN" panose="02020600050405020304" pitchFamily="18" charset="0"/>
                <a:ea typeface="+mn-ea"/>
                <a:cs typeface="Oriya MN" panose="02020600050405020304" pitchFamily="18" charset="0"/>
              </a:defRPr>
            </a:lvl4pPr>
            <a:lvl5pPr marL="3265551" indent="0" algn="r" defTabSz="1632775" rtl="0" eaLnBrk="1" latinLnBrk="0" hangingPunct="1">
              <a:spcBef>
                <a:spcPct val="20000"/>
              </a:spcBef>
              <a:buFont typeface="Arial" panose="020B0604020202020204" pitchFamily="34" charset="0"/>
              <a:buNone/>
              <a:defRPr sz="2000" kern="1200">
                <a:solidFill>
                  <a:schemeClr val="tx1"/>
                </a:solidFill>
                <a:latin typeface="Oriya MN" panose="02020600050405020304" pitchFamily="18" charset="0"/>
                <a:ea typeface="+mn-ea"/>
                <a:cs typeface="Oriya MN" panose="02020600050405020304" pitchFamily="18" charset="0"/>
              </a:defRPr>
            </a:lvl5pPr>
            <a:lvl6pPr marL="4490133"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520"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909"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296" indent="-408194" algn="l" defTabSz="163277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fontAlgn="auto">
              <a:spcAft>
                <a:spcPts val="0"/>
              </a:spcAft>
            </a:pPr>
            <a:r>
              <a:rPr lang="en-US" sz="1000" dirty="0">
                <a:solidFill>
                  <a:srgbClr val="F15928"/>
                </a:solidFill>
                <a:latin typeface="Arial" panose="020B0604020202020204" pitchFamily="34" charset="0"/>
                <a:cs typeface="Arial" panose="020B0604020202020204" pitchFamily="34" charset="0"/>
              </a:rPr>
              <a:t>Conveners:</a:t>
            </a:r>
          </a:p>
        </p:txBody>
      </p:sp>
      <p:pic>
        <p:nvPicPr>
          <p:cNvPr id="21" name="Picture 20">
            <a:extLst>
              <a:ext uri="{FF2B5EF4-FFF2-40B4-BE49-F238E27FC236}">
                <a16:creationId xmlns:a16="http://schemas.microsoft.com/office/drawing/2014/main" id="{7CCCCDA2-F839-F540-A298-9BAD022435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45"/>
          <a:stretch/>
        </p:blipFill>
        <p:spPr>
          <a:xfrm rot="8444483">
            <a:off x="-2088617" y="-1663111"/>
            <a:ext cx="4752302" cy="4754825"/>
          </a:xfrm>
          <a:prstGeom prst="rect">
            <a:avLst/>
          </a:prstGeom>
          <a:effectLst/>
        </p:spPr>
      </p:pic>
      <p:grpSp>
        <p:nvGrpSpPr>
          <p:cNvPr id="2" name="Group 1">
            <a:extLst>
              <a:ext uri="{FF2B5EF4-FFF2-40B4-BE49-F238E27FC236}">
                <a16:creationId xmlns:a16="http://schemas.microsoft.com/office/drawing/2014/main" id="{1EC1605A-4791-9E47-B907-78565C23B45B}"/>
              </a:ext>
            </a:extLst>
          </p:cNvPr>
          <p:cNvGrpSpPr/>
          <p:nvPr userDrawn="1"/>
        </p:nvGrpSpPr>
        <p:grpSpPr>
          <a:xfrm>
            <a:off x="-219074" y="4536620"/>
            <a:ext cx="9363074" cy="606881"/>
            <a:chOff x="-292099" y="6048826"/>
            <a:chExt cx="12484099" cy="809174"/>
          </a:xfrm>
        </p:grpSpPr>
        <p:sp>
          <p:nvSpPr>
            <p:cNvPr id="23" name="Rectangle 22">
              <a:extLst>
                <a:ext uri="{FF2B5EF4-FFF2-40B4-BE49-F238E27FC236}">
                  <a16:creationId xmlns:a16="http://schemas.microsoft.com/office/drawing/2014/main" id="{288591FC-E449-224D-A2F2-565E8871F5A6}"/>
                </a:ext>
              </a:extLst>
            </p:cNvPr>
            <p:cNvSpPr/>
            <p:nvPr userDrawn="1"/>
          </p:nvSpPr>
          <p:spPr>
            <a:xfrm>
              <a:off x="0" y="6356350"/>
              <a:ext cx="12192000" cy="501650"/>
            </a:xfrm>
            <a:prstGeom prst="rect">
              <a:avLst/>
            </a:prstGeom>
            <a:solidFill>
              <a:srgbClr val="F15928"/>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srgbClr val="FFFFFF"/>
                </a:solidFill>
                <a:latin typeface="Arial" panose="020B0604020202020204"/>
              </a:endParaRPr>
            </a:p>
          </p:txBody>
        </p:sp>
        <p:sp>
          <p:nvSpPr>
            <p:cNvPr id="24" name="TextBox 23">
              <a:extLst>
                <a:ext uri="{FF2B5EF4-FFF2-40B4-BE49-F238E27FC236}">
                  <a16:creationId xmlns:a16="http://schemas.microsoft.com/office/drawing/2014/main" id="{3D4FBB08-7544-7B41-A2AC-5F68520473C9}"/>
                </a:ext>
              </a:extLst>
            </p:cNvPr>
            <p:cNvSpPr txBox="1"/>
            <p:nvPr userDrawn="1"/>
          </p:nvSpPr>
          <p:spPr>
            <a:xfrm>
              <a:off x="738266" y="6430191"/>
              <a:ext cx="10715467" cy="418576"/>
            </a:xfrm>
            <a:prstGeom prst="rect">
              <a:avLst/>
            </a:prstGeom>
            <a:noFill/>
          </p:spPr>
          <p:txBody>
            <a:bodyPr wrap="square" rtlCol="0" anchor="ctr">
              <a:spAutoFit/>
            </a:bodyPr>
            <a:lstStyle/>
            <a:p>
              <a:pPr algn="ctr" fontAlgn="auto">
                <a:lnSpc>
                  <a:spcPct val="80000"/>
                </a:lnSpc>
                <a:spcBef>
                  <a:spcPts val="0"/>
                </a:spcBef>
                <a:spcAft>
                  <a:spcPts val="0"/>
                </a:spcAft>
              </a:pPr>
              <a:r>
                <a:rPr lang="en-US" sz="900" dirty="0">
                  <a:solidFill>
                    <a:srgbClr val="FFFFFF"/>
                  </a:solidFill>
                  <a:latin typeface="Arial" panose="020B0604020202020204" pitchFamily="34" charset="0"/>
                  <a:cs typeface="Arial" panose="020B0604020202020204" pitchFamily="34" charset="0"/>
                </a:rPr>
                <a:t>Please silence phones and devices. Photography is not permitted in session room. </a:t>
              </a:r>
              <a:br>
                <a:rPr lang="en-US" sz="900" dirty="0">
                  <a:solidFill>
                    <a:srgbClr val="FFFFFF"/>
                  </a:solidFill>
                  <a:latin typeface="Arial" panose="020B0604020202020204" pitchFamily="34" charset="0"/>
                  <a:cs typeface="Arial" panose="020B0604020202020204" pitchFamily="34" charset="0"/>
                </a:rPr>
              </a:br>
              <a:r>
                <a:rPr lang="en-US" sz="900" dirty="0">
                  <a:solidFill>
                    <a:srgbClr val="FFFFFF"/>
                  </a:solidFill>
                  <a:latin typeface="Arial" panose="020B0604020202020204" pitchFamily="34" charset="0"/>
                  <a:cs typeface="Arial" panose="020B0604020202020204" pitchFamily="34" charset="0"/>
                </a:rPr>
                <a:t>Webcasts of the lectures will be available at: www.CROIconference.org and www.CROIwebcasts.org </a:t>
              </a:r>
            </a:p>
          </p:txBody>
        </p:sp>
        <p:sp>
          <p:nvSpPr>
            <p:cNvPr id="25" name="Parallelogram 24">
              <a:extLst>
                <a:ext uri="{FF2B5EF4-FFF2-40B4-BE49-F238E27FC236}">
                  <a16:creationId xmlns:a16="http://schemas.microsoft.com/office/drawing/2014/main" id="{3E04B583-211D-A34C-BB90-94C15D341502}"/>
                </a:ext>
              </a:extLst>
            </p:cNvPr>
            <p:cNvSpPr/>
            <p:nvPr userDrawn="1"/>
          </p:nvSpPr>
          <p:spPr>
            <a:xfrm flipV="1">
              <a:off x="-292099" y="6048826"/>
              <a:ext cx="2585356" cy="654827"/>
            </a:xfrm>
            <a:prstGeom prst="parallelogram">
              <a:avLst/>
            </a:prstGeom>
            <a:solidFill>
              <a:schemeClr val="accent4">
                <a:lumMod val="20000"/>
                <a:lumOff val="80000"/>
              </a:schemeClr>
            </a:solidFill>
            <a:ln>
              <a:noFill/>
            </a:ln>
            <a:effectLst>
              <a:outerShdw blurRad="114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srgbClr val="FFFFFF"/>
                </a:solidFill>
              </a:endParaRPr>
            </a:p>
          </p:txBody>
        </p:sp>
        <p:pic>
          <p:nvPicPr>
            <p:cNvPr id="26" name="Picture 25">
              <a:extLst>
                <a:ext uri="{FF2B5EF4-FFF2-40B4-BE49-F238E27FC236}">
                  <a16:creationId xmlns:a16="http://schemas.microsoft.com/office/drawing/2014/main" id="{4411BC6E-A8CA-3740-A93D-802537DBE06B}"/>
                </a:ext>
              </a:extLst>
            </p:cNvPr>
            <p:cNvPicPr>
              <a:picLocks noChangeAspect="1"/>
            </p:cNvPicPr>
            <p:nvPr userDrawn="1"/>
          </p:nvPicPr>
          <p:blipFill>
            <a:blip r:embed="rId3"/>
            <a:stretch>
              <a:fillRect/>
            </a:stretch>
          </p:blipFill>
          <p:spPr>
            <a:xfrm>
              <a:off x="277964" y="6199320"/>
              <a:ext cx="1468804" cy="373082"/>
            </a:xfrm>
            <a:prstGeom prst="rect">
              <a:avLst/>
            </a:prstGeom>
          </p:spPr>
        </p:pic>
      </p:grpSp>
      <p:sp>
        <p:nvSpPr>
          <p:cNvPr id="29" name="Text Placeholder 8">
            <a:extLst>
              <a:ext uri="{FF2B5EF4-FFF2-40B4-BE49-F238E27FC236}">
                <a16:creationId xmlns:a16="http://schemas.microsoft.com/office/drawing/2014/main" id="{1EE493D7-36AD-1C41-9DF0-A5DC78B38877}"/>
              </a:ext>
            </a:extLst>
          </p:cNvPr>
          <p:cNvSpPr>
            <a:spLocks noGrp="1"/>
          </p:cNvSpPr>
          <p:nvPr userDrawn="1">
            <p:ph type="body" sz="quarter" idx="18" hasCustomPrompt="1"/>
          </p:nvPr>
        </p:nvSpPr>
        <p:spPr>
          <a:xfrm>
            <a:off x="5216104" y="333003"/>
            <a:ext cx="3652094" cy="369332"/>
          </a:xfrm>
          <a:prstGeom prst="rect">
            <a:avLst/>
          </a:prstGeom>
          <a:noFill/>
        </p:spPr>
        <p:txBody>
          <a:bodyPr wrap="square" rtlCol="0" anchor="ctr">
            <a:spAutoFit/>
          </a:bodyPr>
          <a:lstStyle>
            <a:lvl1pPr marL="0" indent="0" algn="r" defTabSz="685800">
              <a:buNone/>
              <a:defRPr lang="en-US" sz="1800" b="1"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SESSION TYPE</a:t>
            </a:r>
          </a:p>
        </p:txBody>
      </p:sp>
      <p:sp>
        <p:nvSpPr>
          <p:cNvPr id="30" name="Text Placeholder 10">
            <a:extLst>
              <a:ext uri="{FF2B5EF4-FFF2-40B4-BE49-F238E27FC236}">
                <a16:creationId xmlns:a16="http://schemas.microsoft.com/office/drawing/2014/main" id="{96963939-2BBF-994B-BB35-11D0223B6BE3}"/>
              </a:ext>
            </a:extLst>
          </p:cNvPr>
          <p:cNvSpPr>
            <a:spLocks noGrp="1"/>
          </p:cNvSpPr>
          <p:nvPr userDrawn="1">
            <p:ph type="body" sz="quarter" idx="19" hasCustomPrompt="1"/>
          </p:nvPr>
        </p:nvSpPr>
        <p:spPr>
          <a:xfrm>
            <a:off x="5867742" y="794474"/>
            <a:ext cx="3000459" cy="466281"/>
          </a:xfrm>
          <a:prstGeom prst="rect">
            <a:avLst/>
          </a:prstGeom>
          <a:noFill/>
        </p:spPr>
        <p:txBody>
          <a:bodyPr wrap="square" rtlCol="0" anchor="ctr">
            <a:spAutoFit/>
          </a:bodyPr>
          <a:lstStyle>
            <a:lvl1pPr marL="0" indent="0" algn="r">
              <a:lnSpc>
                <a:spcPct val="90000"/>
              </a:lnSpc>
              <a:spcBef>
                <a:spcPts val="0"/>
              </a:spcBef>
              <a:buNone/>
              <a:defRPr lang="en-US" sz="1350" dirty="0">
                <a:solidFill>
                  <a:schemeClr val="bg1"/>
                </a:solidFill>
                <a:latin typeface="Arial" panose="020B0604020202020204" pitchFamily="34" charset="0"/>
                <a:cs typeface="Arial" panose="020B0604020202020204" pitchFamily="34" charset="0"/>
              </a:defRPr>
            </a:lvl1pPr>
          </a:lstStyle>
          <a:p>
            <a:pPr marL="0" lvl="0" algn="r" defTabSz="685800"/>
            <a:r>
              <a:rPr lang="en-US" dirty="0"/>
              <a:t>Monday, March 4, 2019</a:t>
            </a:r>
          </a:p>
          <a:p>
            <a:pPr marL="0" lvl="0" algn="r" defTabSz="685800"/>
            <a:r>
              <a:rPr lang="en-US" dirty="0"/>
              <a:t>8:30 AM – 9:30 AM, Auditorium</a:t>
            </a:r>
          </a:p>
        </p:txBody>
      </p:sp>
      <p:sp>
        <p:nvSpPr>
          <p:cNvPr id="31" name="Title 1">
            <a:extLst>
              <a:ext uri="{FF2B5EF4-FFF2-40B4-BE49-F238E27FC236}">
                <a16:creationId xmlns:a16="http://schemas.microsoft.com/office/drawing/2014/main" id="{8E293197-9111-8849-A353-DD1D3EF95716}"/>
              </a:ext>
            </a:extLst>
          </p:cNvPr>
          <p:cNvSpPr>
            <a:spLocks noGrp="1"/>
          </p:cNvSpPr>
          <p:nvPr userDrawn="1">
            <p:ph type="title" hasCustomPrompt="1"/>
          </p:nvPr>
        </p:nvSpPr>
        <p:spPr>
          <a:xfrm>
            <a:off x="1714502" y="1461878"/>
            <a:ext cx="6994070" cy="1447302"/>
          </a:xfrm>
          <a:prstGeom prst="rect">
            <a:avLst/>
          </a:prstGeom>
        </p:spPr>
        <p:txBody>
          <a:bodyPr anchor="b"/>
          <a:lstStyle>
            <a:lvl1pPr algn="r">
              <a:defRPr lang="en-US" sz="3300" b="1" i="0" dirty="0">
                <a:solidFill>
                  <a:schemeClr val="accent2"/>
                </a:solidFill>
                <a:latin typeface="Arial Black" panose="020B0604020202020204" pitchFamily="34" charset="0"/>
                <a:cs typeface="Arial Black" panose="020B0604020202020204" pitchFamily="34" charset="0"/>
              </a:defRPr>
            </a:lvl1pPr>
          </a:lstStyle>
          <a:p>
            <a:pPr lvl="0" algn="r">
              <a:lnSpc>
                <a:spcPct val="80000"/>
              </a:lnSpc>
            </a:pPr>
            <a:r>
              <a:rPr lang="en-US" dirty="0"/>
              <a:t>CLICK TO EDIT MASTER TITLE STYLE</a:t>
            </a:r>
          </a:p>
        </p:txBody>
      </p:sp>
      <p:sp>
        <p:nvSpPr>
          <p:cNvPr id="32" name="Text Placeholder 12">
            <a:extLst>
              <a:ext uri="{FF2B5EF4-FFF2-40B4-BE49-F238E27FC236}">
                <a16:creationId xmlns:a16="http://schemas.microsoft.com/office/drawing/2014/main" id="{6D3851C0-D6F7-074E-825B-82172BE98548}"/>
              </a:ext>
            </a:extLst>
          </p:cNvPr>
          <p:cNvSpPr>
            <a:spLocks noGrp="1"/>
          </p:cNvSpPr>
          <p:nvPr userDrawn="1">
            <p:ph type="body" sz="quarter" idx="13" hasCustomPrompt="1"/>
          </p:nvPr>
        </p:nvSpPr>
        <p:spPr>
          <a:xfrm>
            <a:off x="2420485" y="3139824"/>
            <a:ext cx="6271199" cy="329896"/>
          </a:xfrm>
          <a:prstGeom prst="rect">
            <a:avLst/>
          </a:prstGeom>
        </p:spPr>
        <p:txBody>
          <a:bodyPr/>
          <a:lstStyle>
            <a:lvl1pPr marL="0" indent="0" algn="r">
              <a:buNone/>
              <a:defRPr sz="1650" b="1">
                <a:solidFill>
                  <a:schemeClr val="tx2"/>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lvl="0"/>
            <a:r>
              <a:rPr lang="en-US" dirty="0"/>
              <a:t>First Convener Name</a:t>
            </a:r>
          </a:p>
        </p:txBody>
      </p:sp>
      <p:sp>
        <p:nvSpPr>
          <p:cNvPr id="33" name="Text Placeholder 3">
            <a:extLst>
              <a:ext uri="{FF2B5EF4-FFF2-40B4-BE49-F238E27FC236}">
                <a16:creationId xmlns:a16="http://schemas.microsoft.com/office/drawing/2014/main" id="{86E7B7E0-2089-274C-88F7-587664C1E84B}"/>
              </a:ext>
            </a:extLst>
          </p:cNvPr>
          <p:cNvSpPr>
            <a:spLocks noGrp="1"/>
          </p:cNvSpPr>
          <p:nvPr userDrawn="1">
            <p:ph type="body" sz="quarter" idx="15"/>
          </p:nvPr>
        </p:nvSpPr>
        <p:spPr>
          <a:xfrm>
            <a:off x="2420485" y="3439948"/>
            <a:ext cx="6271199" cy="398275"/>
          </a:xfrm>
          <a:prstGeom prst="rect">
            <a:avLst/>
          </a:prstGeom>
        </p:spPr>
        <p:txBody>
          <a:bodyPr/>
          <a:lstStyle>
            <a:lvl1pPr marL="0" indent="0" algn="r">
              <a:lnSpc>
                <a:spcPct val="80000"/>
              </a:lnSpc>
              <a:spcBef>
                <a:spcPts val="0"/>
              </a:spcBef>
              <a:buNone/>
              <a:defRPr sz="1250" i="1">
                <a:solidFill>
                  <a:schemeClr val="tx2"/>
                </a:solidFill>
                <a:latin typeface="Arial" panose="020B0604020202020204" pitchFamily="34" charset="0"/>
                <a:cs typeface="Arial" panose="020B0604020202020204" pitchFamily="34" charset="0"/>
              </a:defRPr>
            </a:lvl1pPr>
            <a:lvl2pPr marL="408214" indent="0" algn="r">
              <a:buNone/>
              <a:defRPr sz="1250">
                <a:latin typeface="Oriya MN" pitchFamily="2" charset="0"/>
                <a:cs typeface="Oriya MN" pitchFamily="2" charset="0"/>
              </a:defRPr>
            </a:lvl2pPr>
            <a:lvl3pPr marL="816429" indent="0" algn="r">
              <a:buNone/>
              <a:defRPr sz="1250">
                <a:latin typeface="Oriya MN" pitchFamily="2" charset="0"/>
                <a:cs typeface="Oriya MN" pitchFamily="2" charset="0"/>
              </a:defRPr>
            </a:lvl3pPr>
            <a:lvl4pPr marL="1224644" indent="0" algn="r">
              <a:buNone/>
              <a:defRPr sz="1250">
                <a:latin typeface="Oriya MN" pitchFamily="2" charset="0"/>
                <a:cs typeface="Oriya MN" pitchFamily="2" charset="0"/>
              </a:defRPr>
            </a:lvl4pPr>
            <a:lvl5pPr marL="1632857" indent="0" algn="r">
              <a:buNone/>
              <a:defRPr sz="1250">
                <a:latin typeface="Oriya MN" pitchFamily="2" charset="0"/>
                <a:cs typeface="Oriya MN" pitchFamily="2" charset="0"/>
              </a:defRPr>
            </a:lvl5pPr>
          </a:lstStyle>
          <a:p>
            <a:pPr lvl="0"/>
            <a:r>
              <a:rPr lang="en-US" dirty="0"/>
              <a:t>Edit Master text styles</a:t>
            </a:r>
          </a:p>
        </p:txBody>
      </p:sp>
      <p:sp>
        <p:nvSpPr>
          <p:cNvPr id="34" name="Text Placeholder 12">
            <a:extLst>
              <a:ext uri="{FF2B5EF4-FFF2-40B4-BE49-F238E27FC236}">
                <a16:creationId xmlns:a16="http://schemas.microsoft.com/office/drawing/2014/main" id="{9862E6DB-6370-0141-B786-E786AA44E7BC}"/>
              </a:ext>
            </a:extLst>
          </p:cNvPr>
          <p:cNvSpPr>
            <a:spLocks noGrp="1"/>
          </p:cNvSpPr>
          <p:nvPr userDrawn="1">
            <p:ph type="body" sz="quarter" idx="20" hasCustomPrompt="1"/>
          </p:nvPr>
        </p:nvSpPr>
        <p:spPr>
          <a:xfrm>
            <a:off x="2420485" y="3838221"/>
            <a:ext cx="6271199" cy="329896"/>
          </a:xfrm>
          <a:prstGeom prst="rect">
            <a:avLst/>
          </a:prstGeom>
        </p:spPr>
        <p:txBody>
          <a:bodyPr/>
          <a:lstStyle>
            <a:lvl1pPr marL="0" indent="0" algn="r">
              <a:buNone/>
              <a:defRPr sz="1650" b="1">
                <a:solidFill>
                  <a:schemeClr val="tx2"/>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lvl="0"/>
            <a:r>
              <a:rPr lang="en-US" dirty="0"/>
              <a:t>Second Convener Name</a:t>
            </a:r>
          </a:p>
        </p:txBody>
      </p:sp>
      <p:sp>
        <p:nvSpPr>
          <p:cNvPr id="35" name="Text Placeholder 3">
            <a:extLst>
              <a:ext uri="{FF2B5EF4-FFF2-40B4-BE49-F238E27FC236}">
                <a16:creationId xmlns:a16="http://schemas.microsoft.com/office/drawing/2014/main" id="{40E5A5BA-440A-CC44-AF87-6DBB26F42BDF}"/>
              </a:ext>
            </a:extLst>
          </p:cNvPr>
          <p:cNvSpPr>
            <a:spLocks noGrp="1"/>
          </p:cNvSpPr>
          <p:nvPr userDrawn="1">
            <p:ph type="body" sz="quarter" idx="21"/>
          </p:nvPr>
        </p:nvSpPr>
        <p:spPr>
          <a:xfrm>
            <a:off x="2420485" y="4138346"/>
            <a:ext cx="6271199" cy="398275"/>
          </a:xfrm>
          <a:prstGeom prst="rect">
            <a:avLst/>
          </a:prstGeom>
        </p:spPr>
        <p:txBody>
          <a:bodyPr/>
          <a:lstStyle>
            <a:lvl1pPr marL="0" indent="0" algn="r">
              <a:lnSpc>
                <a:spcPct val="80000"/>
              </a:lnSpc>
              <a:spcBef>
                <a:spcPts val="0"/>
              </a:spcBef>
              <a:buNone/>
              <a:defRPr sz="1250" i="1">
                <a:solidFill>
                  <a:schemeClr val="tx2"/>
                </a:solidFill>
                <a:latin typeface="Arial" panose="020B0604020202020204" pitchFamily="34" charset="0"/>
                <a:cs typeface="Arial" panose="020B0604020202020204" pitchFamily="34" charset="0"/>
              </a:defRPr>
            </a:lvl1pPr>
            <a:lvl2pPr marL="408214" indent="0" algn="r">
              <a:buNone/>
              <a:defRPr sz="1250">
                <a:latin typeface="Oriya MN" pitchFamily="2" charset="0"/>
                <a:cs typeface="Oriya MN" pitchFamily="2" charset="0"/>
              </a:defRPr>
            </a:lvl2pPr>
            <a:lvl3pPr marL="816429" indent="0" algn="r">
              <a:buNone/>
              <a:defRPr sz="1250">
                <a:latin typeface="Oriya MN" pitchFamily="2" charset="0"/>
                <a:cs typeface="Oriya MN" pitchFamily="2" charset="0"/>
              </a:defRPr>
            </a:lvl3pPr>
            <a:lvl4pPr marL="1224644" indent="0" algn="r">
              <a:buNone/>
              <a:defRPr sz="1250">
                <a:latin typeface="Oriya MN" pitchFamily="2" charset="0"/>
                <a:cs typeface="Oriya MN" pitchFamily="2" charset="0"/>
              </a:defRPr>
            </a:lvl4pPr>
            <a:lvl5pPr marL="1632857" indent="0" algn="r">
              <a:buNone/>
              <a:defRPr sz="1250">
                <a:latin typeface="Oriya MN" pitchFamily="2" charset="0"/>
                <a:cs typeface="Oriya MN" pitchFamily="2" charset="0"/>
              </a:defRPr>
            </a:lvl5pPr>
          </a:lstStyle>
          <a:p>
            <a:pPr lvl="0"/>
            <a:r>
              <a:rPr lang="en-US" dirty="0"/>
              <a:t>Edit Master text styles</a:t>
            </a:r>
          </a:p>
        </p:txBody>
      </p:sp>
    </p:spTree>
    <p:extLst>
      <p:ext uri="{BB962C8B-B14F-4D97-AF65-F5344CB8AC3E}">
        <p14:creationId xmlns:p14="http://schemas.microsoft.com/office/powerpoint/2010/main" val="11284166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473525-026E-BD4C-88E1-0F4F4F903E24}"/>
              </a:ext>
            </a:extLst>
          </p:cNvPr>
          <p:cNvGrpSpPr/>
          <p:nvPr userDrawn="1"/>
        </p:nvGrpSpPr>
        <p:grpSpPr>
          <a:xfrm>
            <a:off x="-219074" y="4536620"/>
            <a:ext cx="9363074" cy="606881"/>
            <a:chOff x="-292099" y="6048826"/>
            <a:chExt cx="12484099" cy="809174"/>
          </a:xfrm>
        </p:grpSpPr>
        <p:sp>
          <p:nvSpPr>
            <p:cNvPr id="8" name="Rectangle 7">
              <a:extLst>
                <a:ext uri="{FF2B5EF4-FFF2-40B4-BE49-F238E27FC236}">
                  <a16:creationId xmlns:a16="http://schemas.microsoft.com/office/drawing/2014/main" id="{E99F48B0-CCDA-9642-9EAA-D49632FFEF59}"/>
                </a:ext>
              </a:extLst>
            </p:cNvPr>
            <p:cNvSpPr/>
            <p:nvPr userDrawn="1"/>
          </p:nvSpPr>
          <p:spPr>
            <a:xfrm>
              <a:off x="0" y="6356350"/>
              <a:ext cx="12192000" cy="501650"/>
            </a:xfrm>
            <a:prstGeom prst="rect">
              <a:avLst/>
            </a:prstGeom>
            <a:solidFill>
              <a:srgbClr val="F15928"/>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srgbClr val="FFFFFF"/>
                </a:solidFill>
                <a:latin typeface="Arial" panose="020B0604020202020204"/>
              </a:endParaRPr>
            </a:p>
          </p:txBody>
        </p:sp>
        <p:sp>
          <p:nvSpPr>
            <p:cNvPr id="9" name="TextBox 8">
              <a:extLst>
                <a:ext uri="{FF2B5EF4-FFF2-40B4-BE49-F238E27FC236}">
                  <a16:creationId xmlns:a16="http://schemas.microsoft.com/office/drawing/2014/main" id="{888182E1-D551-9741-9C58-BC4AF000A472}"/>
                </a:ext>
              </a:extLst>
            </p:cNvPr>
            <p:cNvSpPr txBox="1"/>
            <p:nvPr userDrawn="1"/>
          </p:nvSpPr>
          <p:spPr>
            <a:xfrm>
              <a:off x="738266" y="6430191"/>
              <a:ext cx="10715467" cy="418576"/>
            </a:xfrm>
            <a:prstGeom prst="rect">
              <a:avLst/>
            </a:prstGeom>
            <a:noFill/>
          </p:spPr>
          <p:txBody>
            <a:bodyPr wrap="square" rtlCol="0" anchor="ctr">
              <a:spAutoFit/>
            </a:bodyPr>
            <a:lstStyle/>
            <a:p>
              <a:pPr algn="ctr" fontAlgn="auto">
                <a:lnSpc>
                  <a:spcPct val="80000"/>
                </a:lnSpc>
                <a:spcBef>
                  <a:spcPts val="0"/>
                </a:spcBef>
                <a:spcAft>
                  <a:spcPts val="0"/>
                </a:spcAft>
              </a:pPr>
              <a:r>
                <a:rPr lang="en-US" sz="900" dirty="0">
                  <a:solidFill>
                    <a:srgbClr val="FFFFFF"/>
                  </a:solidFill>
                  <a:latin typeface="Arial" panose="020B0604020202020204" pitchFamily="34" charset="0"/>
                  <a:cs typeface="Arial" panose="020B0604020202020204" pitchFamily="34" charset="0"/>
                </a:rPr>
                <a:t>Please silence phones and devices. Photography is not permitted in session room. </a:t>
              </a:r>
              <a:br>
                <a:rPr lang="en-US" sz="900" dirty="0">
                  <a:solidFill>
                    <a:srgbClr val="FFFFFF"/>
                  </a:solidFill>
                  <a:latin typeface="Arial" panose="020B0604020202020204" pitchFamily="34" charset="0"/>
                  <a:cs typeface="Arial" panose="020B0604020202020204" pitchFamily="34" charset="0"/>
                </a:rPr>
              </a:br>
              <a:r>
                <a:rPr lang="en-US" sz="900" dirty="0">
                  <a:solidFill>
                    <a:srgbClr val="FFFFFF"/>
                  </a:solidFill>
                  <a:latin typeface="Arial" panose="020B0604020202020204" pitchFamily="34" charset="0"/>
                  <a:cs typeface="Arial" panose="020B0604020202020204" pitchFamily="34" charset="0"/>
                </a:rPr>
                <a:t>Webcasts of the lectures will be available at: www.CROIconference.org and www.CROIwebcasts.org </a:t>
              </a:r>
            </a:p>
          </p:txBody>
        </p:sp>
        <p:sp>
          <p:nvSpPr>
            <p:cNvPr id="10" name="Parallelogram 9">
              <a:extLst>
                <a:ext uri="{FF2B5EF4-FFF2-40B4-BE49-F238E27FC236}">
                  <a16:creationId xmlns:a16="http://schemas.microsoft.com/office/drawing/2014/main" id="{76152DC8-512D-A74D-9A4F-ED5CDFB236D9}"/>
                </a:ext>
              </a:extLst>
            </p:cNvPr>
            <p:cNvSpPr/>
            <p:nvPr userDrawn="1"/>
          </p:nvSpPr>
          <p:spPr>
            <a:xfrm flipV="1">
              <a:off x="-292099" y="6048826"/>
              <a:ext cx="2585356" cy="654827"/>
            </a:xfrm>
            <a:prstGeom prst="parallelogram">
              <a:avLst/>
            </a:prstGeom>
            <a:solidFill>
              <a:schemeClr val="accent4">
                <a:lumMod val="20000"/>
                <a:lumOff val="80000"/>
              </a:schemeClr>
            </a:solidFill>
            <a:ln>
              <a:noFill/>
            </a:ln>
            <a:effectLst>
              <a:outerShdw blurRad="114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srgbClr val="FFFFFF"/>
                </a:solidFill>
              </a:endParaRPr>
            </a:p>
          </p:txBody>
        </p:sp>
        <p:pic>
          <p:nvPicPr>
            <p:cNvPr id="11" name="Picture 10">
              <a:extLst>
                <a:ext uri="{FF2B5EF4-FFF2-40B4-BE49-F238E27FC236}">
                  <a16:creationId xmlns:a16="http://schemas.microsoft.com/office/drawing/2014/main" id="{C0928010-6069-C248-B7B4-5BB43E87ABAD}"/>
                </a:ext>
              </a:extLst>
            </p:cNvPr>
            <p:cNvPicPr>
              <a:picLocks noChangeAspect="1"/>
            </p:cNvPicPr>
            <p:nvPr userDrawn="1"/>
          </p:nvPicPr>
          <p:blipFill>
            <a:blip r:embed="rId2"/>
            <a:stretch>
              <a:fillRect/>
            </a:stretch>
          </p:blipFill>
          <p:spPr>
            <a:xfrm>
              <a:off x="277964" y="6199320"/>
              <a:ext cx="1468804" cy="373082"/>
            </a:xfrm>
            <a:prstGeom prst="rect">
              <a:avLst/>
            </a:prstGeom>
          </p:spPr>
        </p:pic>
      </p:grpSp>
    </p:spTree>
    <p:extLst>
      <p:ext uri="{BB962C8B-B14F-4D97-AF65-F5344CB8AC3E}">
        <p14:creationId xmlns:p14="http://schemas.microsoft.com/office/powerpoint/2010/main" val="5844599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91007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Plenary Intro  - PHOTO">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EBEF2766-6E86-A747-A32E-7805631EC37A}"/>
              </a:ext>
            </a:extLst>
          </p:cNvPr>
          <p:cNvSpPr>
            <a:spLocks noGrp="1"/>
          </p:cNvSpPr>
          <p:nvPr>
            <p:ph type="body" sz="quarter" idx="13" hasCustomPrompt="1"/>
          </p:nvPr>
        </p:nvSpPr>
        <p:spPr>
          <a:xfrm>
            <a:off x="435769" y="2845038"/>
            <a:ext cx="5424829" cy="329896"/>
          </a:xfrm>
          <a:prstGeom prst="rect">
            <a:avLst/>
          </a:prstGeom>
        </p:spPr>
        <p:txBody>
          <a:bodyPr anchor="t"/>
          <a:lstStyle>
            <a:lvl1pPr marL="0" indent="0" algn="r">
              <a:buNone/>
              <a:defRPr sz="2400" b="1">
                <a:solidFill>
                  <a:schemeClr val="tx2"/>
                </a:solidFill>
                <a:latin typeface="Arial" panose="020B0604020202020204" pitchFamily="34" charset="0"/>
                <a:cs typeface="Arial" panose="020B0604020202020204" pitchFamily="34" charset="0"/>
              </a:defRPr>
            </a:lvl1pPr>
            <a:lvl2pPr marL="408214" indent="0" algn="r">
              <a:buNone/>
              <a:defRPr sz="1250" i="1">
                <a:latin typeface="Oriya MN" panose="02020600050405020304" pitchFamily="18" charset="0"/>
                <a:cs typeface="Oriya MN" panose="02020600050405020304" pitchFamily="18" charset="0"/>
              </a:defRPr>
            </a:lvl2pPr>
            <a:lvl3pPr marL="816429" indent="0" algn="r">
              <a:buNone/>
              <a:defRPr sz="1400">
                <a:latin typeface="Oriya MN" panose="02020600050405020304" pitchFamily="18" charset="0"/>
                <a:cs typeface="Oriya MN" panose="02020600050405020304" pitchFamily="18" charset="0"/>
              </a:defRPr>
            </a:lvl3pPr>
            <a:lvl4pPr marL="1224644" indent="0" algn="r">
              <a:buNone/>
              <a:defRPr sz="1000">
                <a:latin typeface="Oriya MN" panose="02020600050405020304" pitchFamily="18" charset="0"/>
                <a:cs typeface="Oriya MN" panose="02020600050405020304" pitchFamily="18" charset="0"/>
              </a:defRPr>
            </a:lvl4pPr>
            <a:lvl5pPr marL="1632857" indent="0" algn="r">
              <a:buNone/>
              <a:defRPr sz="1000">
                <a:latin typeface="Oriya MN" panose="02020600050405020304" pitchFamily="18" charset="0"/>
                <a:cs typeface="Oriya MN" panose="02020600050405020304" pitchFamily="18" charset="0"/>
              </a:defRPr>
            </a:lvl5pPr>
          </a:lstStyle>
          <a:p>
            <a:pPr lvl="0"/>
            <a:r>
              <a:rPr lang="en-US" dirty="0"/>
              <a:t>First Speaker Name</a:t>
            </a:r>
          </a:p>
        </p:txBody>
      </p:sp>
      <p:sp>
        <p:nvSpPr>
          <p:cNvPr id="5" name="Text Placeholder 4">
            <a:extLst>
              <a:ext uri="{FF2B5EF4-FFF2-40B4-BE49-F238E27FC236}">
                <a16:creationId xmlns:a16="http://schemas.microsoft.com/office/drawing/2014/main" id="{63276586-0FD4-4145-B724-87B7EC6ADE79}"/>
              </a:ext>
            </a:extLst>
          </p:cNvPr>
          <p:cNvSpPr>
            <a:spLocks noGrp="1"/>
          </p:cNvSpPr>
          <p:nvPr>
            <p:ph type="body" sz="quarter" idx="15" hasCustomPrompt="1"/>
          </p:nvPr>
        </p:nvSpPr>
        <p:spPr>
          <a:xfrm>
            <a:off x="1500352" y="4057651"/>
            <a:ext cx="4225902" cy="303212"/>
          </a:xfrm>
          <a:prstGeom prst="rect">
            <a:avLst/>
          </a:prstGeom>
        </p:spPr>
        <p:txBody>
          <a:bodyPr lIns="0" tIns="0" rIns="0" bIns="0" anchor="t"/>
          <a:lstStyle>
            <a:lvl1pPr marL="0" indent="0" algn="l">
              <a:buNone/>
              <a:defRPr sz="1000">
                <a:solidFill>
                  <a:schemeClr val="tx2"/>
                </a:solidFill>
                <a:latin typeface="Arial" panose="020B0604020202020204" pitchFamily="34" charset="0"/>
                <a:cs typeface="Arial" panose="020B0604020202020204" pitchFamily="34" charset="0"/>
              </a:defRPr>
            </a:lvl1pPr>
          </a:lstStyle>
          <a:p>
            <a:pPr lvl="0"/>
            <a:r>
              <a:rPr lang="en-US" dirty="0"/>
              <a:t>Nothing to Disclose</a:t>
            </a:r>
          </a:p>
        </p:txBody>
      </p:sp>
      <p:sp>
        <p:nvSpPr>
          <p:cNvPr id="4" name="Text Placeholder 3">
            <a:extLst>
              <a:ext uri="{FF2B5EF4-FFF2-40B4-BE49-F238E27FC236}">
                <a16:creationId xmlns:a16="http://schemas.microsoft.com/office/drawing/2014/main" id="{1E607F7E-EF4D-6349-ADEB-69A4DACCFED7}"/>
              </a:ext>
            </a:extLst>
          </p:cNvPr>
          <p:cNvSpPr>
            <a:spLocks noGrp="1"/>
          </p:cNvSpPr>
          <p:nvPr>
            <p:ph type="body" sz="quarter" idx="16"/>
          </p:nvPr>
        </p:nvSpPr>
        <p:spPr>
          <a:xfrm>
            <a:off x="435769" y="3216216"/>
            <a:ext cx="5424829" cy="685800"/>
          </a:xfrm>
          <a:prstGeom prst="rect">
            <a:avLst/>
          </a:prstGeom>
        </p:spPr>
        <p:txBody>
          <a:bodyPr/>
          <a:lstStyle>
            <a:lvl1pPr marL="0" indent="0" algn="r">
              <a:lnSpc>
                <a:spcPct val="90000"/>
              </a:lnSpc>
              <a:spcBef>
                <a:spcPts val="0"/>
              </a:spcBef>
              <a:buNone/>
              <a:defRPr sz="1800" i="1">
                <a:solidFill>
                  <a:schemeClr val="tx2"/>
                </a:solidFill>
                <a:latin typeface="Arial" panose="020B0604020202020204" pitchFamily="34" charset="0"/>
                <a:cs typeface="Arial" panose="020B0604020202020204" pitchFamily="34" charset="0"/>
              </a:defRPr>
            </a:lvl1pPr>
            <a:lvl2pPr marL="408214" indent="0" algn="r">
              <a:buNone/>
              <a:defRPr sz="1800" i="1">
                <a:latin typeface="Oriya MN" pitchFamily="2" charset="0"/>
                <a:cs typeface="Oriya MN" pitchFamily="2" charset="0"/>
              </a:defRPr>
            </a:lvl2pPr>
            <a:lvl3pPr marL="816429" indent="0" algn="r">
              <a:buNone/>
              <a:defRPr sz="1800" i="1">
                <a:latin typeface="Oriya MN" pitchFamily="2" charset="0"/>
                <a:cs typeface="Oriya MN" pitchFamily="2" charset="0"/>
              </a:defRPr>
            </a:lvl3pPr>
            <a:lvl4pPr marL="1224644" indent="0" algn="r">
              <a:buNone/>
              <a:defRPr sz="1800" i="1">
                <a:latin typeface="Oriya MN" pitchFamily="2" charset="0"/>
                <a:cs typeface="Oriya MN" pitchFamily="2" charset="0"/>
              </a:defRPr>
            </a:lvl4pPr>
            <a:lvl5pPr marL="1632857" indent="0" algn="r">
              <a:buNone/>
              <a:defRPr sz="1800" i="1">
                <a:latin typeface="Oriya MN" pitchFamily="2" charset="0"/>
                <a:cs typeface="Oriya MN" pitchFamily="2" charset="0"/>
              </a:defRPr>
            </a:lvl5pPr>
          </a:lstStyle>
          <a:p>
            <a:pPr lvl="0"/>
            <a:r>
              <a:rPr lang="en-US" dirty="0"/>
              <a:t>Edit Master text styles</a:t>
            </a:r>
          </a:p>
        </p:txBody>
      </p:sp>
      <p:sp>
        <p:nvSpPr>
          <p:cNvPr id="15" name="Text Placeholder 4">
            <a:extLst>
              <a:ext uri="{FF2B5EF4-FFF2-40B4-BE49-F238E27FC236}">
                <a16:creationId xmlns:a16="http://schemas.microsoft.com/office/drawing/2014/main" id="{0B91545E-671B-894E-868B-6E8904FF62ED}"/>
              </a:ext>
            </a:extLst>
          </p:cNvPr>
          <p:cNvSpPr>
            <a:spLocks noGrp="1"/>
          </p:cNvSpPr>
          <p:nvPr>
            <p:ph type="body" sz="quarter" idx="17" hasCustomPrompt="1"/>
          </p:nvPr>
        </p:nvSpPr>
        <p:spPr>
          <a:xfrm>
            <a:off x="783886" y="4057651"/>
            <a:ext cx="688898" cy="303212"/>
          </a:xfrm>
          <a:prstGeom prst="rect">
            <a:avLst/>
          </a:prstGeom>
        </p:spPr>
        <p:txBody>
          <a:bodyPr lIns="0" tIns="0" rIns="0" bIns="0"/>
          <a:lstStyle>
            <a:lvl1pPr marL="0" indent="0" algn="l">
              <a:buNone/>
              <a:defRPr sz="1000">
                <a:solidFill>
                  <a:schemeClr val="tx2"/>
                </a:solidFill>
                <a:latin typeface="Arial" panose="020B0604020202020204" pitchFamily="34" charset="0"/>
                <a:cs typeface="Arial" panose="020B0604020202020204" pitchFamily="34" charset="0"/>
              </a:defRPr>
            </a:lvl1pPr>
          </a:lstStyle>
          <a:p>
            <a:pPr lvl="0"/>
            <a:r>
              <a:rPr lang="en-US" dirty="0"/>
              <a:t>Disclosure:</a:t>
            </a:r>
          </a:p>
        </p:txBody>
      </p:sp>
      <p:pic>
        <p:nvPicPr>
          <p:cNvPr id="13" name="Picture 12">
            <a:extLst>
              <a:ext uri="{FF2B5EF4-FFF2-40B4-BE49-F238E27FC236}">
                <a16:creationId xmlns:a16="http://schemas.microsoft.com/office/drawing/2014/main" id="{E31EABD2-CA57-1F40-8002-E85F87BCA6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45"/>
          <a:stretch/>
        </p:blipFill>
        <p:spPr>
          <a:xfrm rot="3509441">
            <a:off x="-1389392" y="-1656659"/>
            <a:ext cx="3542958" cy="3544839"/>
          </a:xfrm>
          <a:prstGeom prst="rect">
            <a:avLst/>
          </a:prstGeom>
          <a:effectLst/>
        </p:spPr>
      </p:pic>
      <p:sp>
        <p:nvSpPr>
          <p:cNvPr id="24" name="Title 1">
            <a:extLst>
              <a:ext uri="{FF2B5EF4-FFF2-40B4-BE49-F238E27FC236}">
                <a16:creationId xmlns:a16="http://schemas.microsoft.com/office/drawing/2014/main" id="{3804120F-58EA-C14A-BFE2-4ABA18469540}"/>
              </a:ext>
            </a:extLst>
          </p:cNvPr>
          <p:cNvSpPr>
            <a:spLocks noGrp="1"/>
          </p:cNvSpPr>
          <p:nvPr>
            <p:ph type="title" hasCustomPrompt="1"/>
          </p:nvPr>
        </p:nvSpPr>
        <p:spPr>
          <a:xfrm>
            <a:off x="783888" y="664030"/>
            <a:ext cx="5076711" cy="2127431"/>
          </a:xfrm>
          <a:prstGeom prst="rect">
            <a:avLst/>
          </a:prstGeom>
        </p:spPr>
        <p:txBody>
          <a:bodyPr anchor="b" anchorCtr="0"/>
          <a:lstStyle>
            <a:lvl1pPr algn="r">
              <a:defRPr lang="en-US" sz="2700" b="1" i="0" dirty="0">
                <a:solidFill>
                  <a:schemeClr val="accent2"/>
                </a:solidFill>
                <a:latin typeface="Arial Black" panose="020B0604020202020204" pitchFamily="34" charset="0"/>
                <a:cs typeface="Arial Black" panose="020B0604020202020204" pitchFamily="34" charset="0"/>
              </a:defRPr>
            </a:lvl1pPr>
          </a:lstStyle>
          <a:p>
            <a:pPr lvl="0" algn="r">
              <a:lnSpc>
                <a:spcPct val="80000"/>
              </a:lnSpc>
            </a:pPr>
            <a:r>
              <a:rPr lang="en-US" dirty="0"/>
              <a:t>CLICK TO EDIT MASTER TITLE STYLE</a:t>
            </a:r>
          </a:p>
        </p:txBody>
      </p:sp>
      <p:grpSp>
        <p:nvGrpSpPr>
          <p:cNvPr id="16" name="Group 15">
            <a:extLst>
              <a:ext uri="{FF2B5EF4-FFF2-40B4-BE49-F238E27FC236}">
                <a16:creationId xmlns:a16="http://schemas.microsoft.com/office/drawing/2014/main" id="{0607BD49-8F18-7344-902B-1294CD0AB24D}"/>
              </a:ext>
            </a:extLst>
          </p:cNvPr>
          <p:cNvGrpSpPr/>
          <p:nvPr userDrawn="1"/>
        </p:nvGrpSpPr>
        <p:grpSpPr>
          <a:xfrm>
            <a:off x="-219074" y="4536620"/>
            <a:ext cx="9363074" cy="606881"/>
            <a:chOff x="-292099" y="6048826"/>
            <a:chExt cx="12484099" cy="809174"/>
          </a:xfrm>
        </p:grpSpPr>
        <p:sp>
          <p:nvSpPr>
            <p:cNvPr id="17" name="Rectangle 16">
              <a:extLst>
                <a:ext uri="{FF2B5EF4-FFF2-40B4-BE49-F238E27FC236}">
                  <a16:creationId xmlns:a16="http://schemas.microsoft.com/office/drawing/2014/main" id="{55410B46-E599-584F-A5E6-C6465781CFF2}"/>
                </a:ext>
              </a:extLst>
            </p:cNvPr>
            <p:cNvSpPr/>
            <p:nvPr userDrawn="1"/>
          </p:nvSpPr>
          <p:spPr>
            <a:xfrm>
              <a:off x="0" y="6356350"/>
              <a:ext cx="12192000" cy="501650"/>
            </a:xfrm>
            <a:prstGeom prst="rect">
              <a:avLst/>
            </a:prstGeom>
            <a:solidFill>
              <a:srgbClr val="F15928"/>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srgbClr val="FFFFFF"/>
                </a:solidFill>
                <a:latin typeface="Arial" panose="020B0604020202020204"/>
              </a:endParaRPr>
            </a:p>
          </p:txBody>
        </p:sp>
        <p:sp>
          <p:nvSpPr>
            <p:cNvPr id="20" name="TextBox 19">
              <a:extLst>
                <a:ext uri="{FF2B5EF4-FFF2-40B4-BE49-F238E27FC236}">
                  <a16:creationId xmlns:a16="http://schemas.microsoft.com/office/drawing/2014/main" id="{43E22985-1A2E-FD40-AE7D-311FC1F2872B}"/>
                </a:ext>
              </a:extLst>
            </p:cNvPr>
            <p:cNvSpPr txBox="1"/>
            <p:nvPr userDrawn="1"/>
          </p:nvSpPr>
          <p:spPr>
            <a:xfrm>
              <a:off x="738266" y="6430191"/>
              <a:ext cx="10715467" cy="418576"/>
            </a:xfrm>
            <a:prstGeom prst="rect">
              <a:avLst/>
            </a:prstGeom>
            <a:noFill/>
          </p:spPr>
          <p:txBody>
            <a:bodyPr wrap="square" rtlCol="0" anchor="ctr">
              <a:spAutoFit/>
            </a:bodyPr>
            <a:lstStyle/>
            <a:p>
              <a:pPr algn="ctr" fontAlgn="auto">
                <a:lnSpc>
                  <a:spcPct val="80000"/>
                </a:lnSpc>
                <a:spcBef>
                  <a:spcPts val="0"/>
                </a:spcBef>
                <a:spcAft>
                  <a:spcPts val="0"/>
                </a:spcAft>
              </a:pPr>
              <a:r>
                <a:rPr lang="en-US" sz="900" dirty="0">
                  <a:solidFill>
                    <a:srgbClr val="FFFFFF"/>
                  </a:solidFill>
                  <a:latin typeface="Arial" panose="020B0604020202020204" pitchFamily="34" charset="0"/>
                  <a:cs typeface="Arial" panose="020B0604020202020204" pitchFamily="34" charset="0"/>
                </a:rPr>
                <a:t>Please silence phones and devices. Photography is not permitted in session room. </a:t>
              </a:r>
              <a:br>
                <a:rPr lang="en-US" sz="900" dirty="0">
                  <a:solidFill>
                    <a:srgbClr val="FFFFFF"/>
                  </a:solidFill>
                  <a:latin typeface="Arial" panose="020B0604020202020204" pitchFamily="34" charset="0"/>
                  <a:cs typeface="Arial" panose="020B0604020202020204" pitchFamily="34" charset="0"/>
                </a:rPr>
              </a:br>
              <a:r>
                <a:rPr lang="en-US" sz="900" dirty="0">
                  <a:solidFill>
                    <a:srgbClr val="FFFFFF"/>
                  </a:solidFill>
                  <a:latin typeface="Arial" panose="020B0604020202020204" pitchFamily="34" charset="0"/>
                  <a:cs typeface="Arial" panose="020B0604020202020204" pitchFamily="34" charset="0"/>
                </a:rPr>
                <a:t>Webcasts of the lectures will be available at: www.CROIconference.org and www.CROIwebcasts.org </a:t>
              </a:r>
            </a:p>
          </p:txBody>
        </p:sp>
        <p:sp>
          <p:nvSpPr>
            <p:cNvPr id="21" name="Parallelogram 20">
              <a:extLst>
                <a:ext uri="{FF2B5EF4-FFF2-40B4-BE49-F238E27FC236}">
                  <a16:creationId xmlns:a16="http://schemas.microsoft.com/office/drawing/2014/main" id="{057A529C-F169-9A47-901A-FEFF04D9328E}"/>
                </a:ext>
              </a:extLst>
            </p:cNvPr>
            <p:cNvSpPr/>
            <p:nvPr userDrawn="1"/>
          </p:nvSpPr>
          <p:spPr>
            <a:xfrm flipV="1">
              <a:off x="-292099" y="6048826"/>
              <a:ext cx="2585356" cy="654827"/>
            </a:xfrm>
            <a:prstGeom prst="parallelogram">
              <a:avLst/>
            </a:prstGeom>
            <a:solidFill>
              <a:schemeClr val="accent4">
                <a:lumMod val="20000"/>
                <a:lumOff val="80000"/>
              </a:schemeClr>
            </a:solidFill>
            <a:ln>
              <a:noFill/>
            </a:ln>
            <a:effectLst>
              <a:outerShdw blurRad="114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srgbClr val="FFFFFF"/>
                </a:solidFill>
              </a:endParaRPr>
            </a:p>
          </p:txBody>
        </p:sp>
        <p:pic>
          <p:nvPicPr>
            <p:cNvPr id="22" name="Picture 21">
              <a:extLst>
                <a:ext uri="{FF2B5EF4-FFF2-40B4-BE49-F238E27FC236}">
                  <a16:creationId xmlns:a16="http://schemas.microsoft.com/office/drawing/2014/main" id="{F12AC1F6-B1EA-444B-AB40-50F9D42A67F7}"/>
                </a:ext>
              </a:extLst>
            </p:cNvPr>
            <p:cNvPicPr>
              <a:picLocks noChangeAspect="1"/>
            </p:cNvPicPr>
            <p:nvPr userDrawn="1"/>
          </p:nvPicPr>
          <p:blipFill>
            <a:blip r:embed="rId3"/>
            <a:stretch>
              <a:fillRect/>
            </a:stretch>
          </p:blipFill>
          <p:spPr>
            <a:xfrm>
              <a:off x="277964" y="6199320"/>
              <a:ext cx="1468804" cy="373082"/>
            </a:xfrm>
            <a:prstGeom prst="rect">
              <a:avLst/>
            </a:prstGeom>
          </p:spPr>
        </p:pic>
      </p:grpSp>
      <p:sp>
        <p:nvSpPr>
          <p:cNvPr id="3" name="Picture Placeholder 2">
            <a:extLst>
              <a:ext uri="{FF2B5EF4-FFF2-40B4-BE49-F238E27FC236}">
                <a16:creationId xmlns:a16="http://schemas.microsoft.com/office/drawing/2014/main" id="{6CE33155-0147-9F46-A223-D2874D9BDC8F}"/>
              </a:ext>
            </a:extLst>
          </p:cNvPr>
          <p:cNvSpPr>
            <a:spLocks noGrp="1"/>
          </p:cNvSpPr>
          <p:nvPr>
            <p:ph type="pic" sz="quarter" idx="18"/>
          </p:nvPr>
        </p:nvSpPr>
        <p:spPr>
          <a:xfrm>
            <a:off x="6033304" y="1028701"/>
            <a:ext cx="2674928" cy="2872979"/>
          </a:xfrm>
          <a:prstGeom prst="rect">
            <a:avLst/>
          </a:prstGeom>
        </p:spPr>
        <p:txBody>
          <a:bodyPr/>
          <a:lstStyle/>
          <a:p>
            <a:endParaRPr lang="en-US"/>
          </a:p>
        </p:txBody>
      </p:sp>
    </p:spTree>
    <p:extLst>
      <p:ext uri="{BB962C8B-B14F-4D97-AF65-F5344CB8AC3E}">
        <p14:creationId xmlns:p14="http://schemas.microsoft.com/office/powerpoint/2010/main" val="2383274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0281310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2"/>
            <a:ext cx="7772400" cy="1102519"/>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3148176-572F-4E1C-9ED9-C9027D69883E}" type="slidenum">
              <a:rPr lang="fr-FR" altLang="fr-FR"/>
              <a:pPr>
                <a:defRPr/>
              </a:pPr>
              <a:t>‹#›</a:t>
            </a:fld>
            <a:endParaRPr lang="fr-FR" altLang="fr-FR"/>
          </a:p>
        </p:txBody>
      </p:sp>
    </p:spTree>
    <p:extLst>
      <p:ext uri="{BB962C8B-B14F-4D97-AF65-F5344CB8AC3E}">
        <p14:creationId xmlns:p14="http://schemas.microsoft.com/office/powerpoint/2010/main" val="248878986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F5A99A1-8B8E-4F09-96F2-8BAEC284FB15}" type="slidenum">
              <a:rPr lang="fr-FR" altLang="fr-FR"/>
              <a:pPr>
                <a:defRPr/>
              </a:pPr>
              <a:t>‹#›</a:t>
            </a:fld>
            <a:endParaRPr lang="fr-FR" altLang="fr-FR"/>
          </a:p>
        </p:txBody>
      </p:sp>
    </p:spTree>
    <p:extLst>
      <p:ext uri="{BB962C8B-B14F-4D97-AF65-F5344CB8AC3E}">
        <p14:creationId xmlns:p14="http://schemas.microsoft.com/office/powerpoint/2010/main" val="405238728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9"/>
            <a:ext cx="7772400" cy="1021556"/>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6AB3E05-C0F8-4A66-9098-19F44390F261}" type="slidenum">
              <a:rPr lang="fr-FR" altLang="fr-FR"/>
              <a:pPr>
                <a:defRPr/>
              </a:pPr>
              <a:t>‹#›</a:t>
            </a:fld>
            <a:endParaRPr lang="fr-FR" altLang="fr-FR"/>
          </a:p>
        </p:txBody>
      </p:sp>
    </p:spTree>
    <p:extLst>
      <p:ext uri="{BB962C8B-B14F-4D97-AF65-F5344CB8AC3E}">
        <p14:creationId xmlns:p14="http://schemas.microsoft.com/office/powerpoint/2010/main" val="108909820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21FC22E-A65E-4F7C-8F2B-DB6F271400E7}" type="slidenum">
              <a:rPr lang="fr-FR" altLang="fr-FR"/>
              <a:pPr>
                <a:defRPr/>
              </a:pPr>
              <a:t>‹#›</a:t>
            </a:fld>
            <a:endParaRPr lang="fr-FR" altLang="fr-FR"/>
          </a:p>
        </p:txBody>
      </p:sp>
    </p:spTree>
    <p:extLst>
      <p:ext uri="{BB962C8B-B14F-4D97-AF65-F5344CB8AC3E}">
        <p14:creationId xmlns:p14="http://schemas.microsoft.com/office/powerpoint/2010/main" val="377959612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83A6A87C-E54F-4E0C-8FFA-516015137BE3}" type="slidenum">
              <a:rPr lang="fr-FR" altLang="fr-FR"/>
              <a:pPr>
                <a:defRPr/>
              </a:pPr>
              <a:t>‹#›</a:t>
            </a:fld>
            <a:endParaRPr lang="fr-FR" altLang="fr-FR"/>
          </a:p>
        </p:txBody>
      </p:sp>
    </p:spTree>
    <p:extLst>
      <p:ext uri="{BB962C8B-B14F-4D97-AF65-F5344CB8AC3E}">
        <p14:creationId xmlns:p14="http://schemas.microsoft.com/office/powerpoint/2010/main" val="376867141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C10F791-482D-4C29-9E63-1A4F2A36F8BB}" type="slidenum">
              <a:rPr lang="fr-FR" altLang="fr-FR"/>
              <a:pPr>
                <a:defRPr/>
              </a:pPr>
              <a:t>‹#›</a:t>
            </a:fld>
            <a:endParaRPr lang="fr-FR" altLang="fr-FR"/>
          </a:p>
        </p:txBody>
      </p:sp>
    </p:spTree>
    <p:extLst>
      <p:ext uri="{BB962C8B-B14F-4D97-AF65-F5344CB8AC3E}">
        <p14:creationId xmlns:p14="http://schemas.microsoft.com/office/powerpoint/2010/main" val="262368568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0A03A75-C71B-4F3A-82AA-586136B96F5B}" type="slidenum">
              <a:rPr lang="fr-FR" altLang="fr-FR"/>
              <a:pPr>
                <a:defRPr/>
              </a:pPr>
              <a:t>‹#›</a:t>
            </a:fld>
            <a:endParaRPr lang="fr-FR" altLang="fr-FR"/>
          </a:p>
        </p:txBody>
      </p:sp>
    </p:spTree>
    <p:extLst>
      <p:ext uri="{BB962C8B-B14F-4D97-AF65-F5344CB8AC3E}">
        <p14:creationId xmlns:p14="http://schemas.microsoft.com/office/powerpoint/2010/main" val="9899989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9EF776F-5EF2-4D22-8985-5F091CE6771B}" type="slidenum">
              <a:rPr lang="fr-FR" altLang="fr-FR"/>
              <a:pPr>
                <a:defRPr/>
              </a:pPr>
              <a:t>‹#›</a:t>
            </a:fld>
            <a:endParaRPr lang="fr-FR" altLang="fr-FR"/>
          </a:p>
        </p:txBody>
      </p:sp>
    </p:spTree>
    <p:extLst>
      <p:ext uri="{BB962C8B-B14F-4D97-AF65-F5344CB8AC3E}">
        <p14:creationId xmlns:p14="http://schemas.microsoft.com/office/powerpoint/2010/main" val="98566059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814A63E-A03A-4A7C-A199-EA1641469AA8}" type="slidenum">
              <a:rPr lang="fr-FR" altLang="fr-FR"/>
              <a:pPr>
                <a:defRPr/>
              </a:pPr>
              <a:t>‹#›</a:t>
            </a:fld>
            <a:endParaRPr lang="fr-FR" altLang="fr-FR"/>
          </a:p>
        </p:txBody>
      </p:sp>
    </p:spTree>
    <p:extLst>
      <p:ext uri="{BB962C8B-B14F-4D97-AF65-F5344CB8AC3E}">
        <p14:creationId xmlns:p14="http://schemas.microsoft.com/office/powerpoint/2010/main" val="82501662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E2D4121-E942-4CAB-A084-9584EA81D923}" type="slidenum">
              <a:rPr lang="fr-FR" altLang="fr-FR"/>
              <a:pPr>
                <a:defRPr/>
              </a:pPr>
              <a:t>‹#›</a:t>
            </a:fld>
            <a:endParaRPr lang="fr-FR" altLang="fr-FR"/>
          </a:p>
        </p:txBody>
      </p:sp>
    </p:spTree>
    <p:extLst>
      <p:ext uri="{BB962C8B-B14F-4D97-AF65-F5344CB8AC3E}">
        <p14:creationId xmlns:p14="http://schemas.microsoft.com/office/powerpoint/2010/main" val="43786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9"/>
            <a:ext cx="7772400" cy="102155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102E8C9-5EE7-4A0C-93F4-0CA5E166751C}" type="datetimeFigureOut">
              <a:rPr lang="fr-FR"/>
              <a:pPr>
                <a:defRPr/>
              </a:pPr>
              <a:t>23/07/2019</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33D4272-4A8A-4D19-A30D-FAE14F730BA4}" type="slidenum">
              <a:rPr lang="fr-FR"/>
              <a:pPr>
                <a:defRPr/>
              </a:pPr>
              <a:t>‹#›</a:t>
            </a:fld>
            <a:endParaRPr lang="fr-FR"/>
          </a:p>
        </p:txBody>
      </p:sp>
    </p:spTree>
    <p:extLst>
      <p:ext uri="{BB962C8B-B14F-4D97-AF65-F5344CB8AC3E}">
        <p14:creationId xmlns:p14="http://schemas.microsoft.com/office/powerpoint/2010/main" val="3851393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77044446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38098D2-A95D-43FC-AEFB-4E401A376673}" type="slidenum">
              <a:rPr lang="fr-FR" altLang="fr-FR"/>
              <a:pPr>
                <a:defRPr/>
              </a:pPr>
              <a:t>‹#›</a:t>
            </a:fld>
            <a:endParaRPr lang="fr-FR" altLang="fr-FR"/>
          </a:p>
        </p:txBody>
      </p:sp>
    </p:spTree>
    <p:extLst>
      <p:ext uri="{BB962C8B-B14F-4D97-AF65-F5344CB8AC3E}">
        <p14:creationId xmlns:p14="http://schemas.microsoft.com/office/powerpoint/2010/main" val="233185158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bg1"/>
                </a:solidFill>
                <a:latin typeface="Arial"/>
                <a:cs typeface="Arial"/>
              </a:defRPr>
            </a:lvl1pPr>
          </a:lstStyle>
          <a:p>
            <a:endParaRPr/>
          </a:p>
        </p:txBody>
      </p:sp>
      <p:sp>
        <p:nvSpPr>
          <p:cNvPr id="3" name="Holder 3"/>
          <p:cNvSpPr>
            <a:spLocks noGrp="1"/>
          </p:cNvSpPr>
          <p:nvPr>
            <p:ph sz="half" idx="2"/>
          </p:nvPr>
        </p:nvSpPr>
        <p:spPr>
          <a:xfrm>
            <a:off x="457200" y="1183006"/>
            <a:ext cx="3977640" cy="492443"/>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4709160" y="1183006"/>
            <a:ext cx="3977640" cy="492443"/>
          </a:xfrm>
          <a:prstGeom prst="rect">
            <a:avLst/>
          </a:prstGeom>
        </p:spPr>
        <p:txBody>
          <a:bodyPr lIns="0" tIns="0" rIns="0" bIns="0">
            <a:spAutoFit/>
          </a:bodyPr>
          <a:lstStyle>
            <a:lvl1pPr>
              <a:defRPr/>
            </a:lvl1pPr>
          </a:lstStyle>
          <a:p>
            <a:endParaRPr/>
          </a:p>
        </p:txBody>
      </p:sp>
      <p:sp>
        <p:nvSpPr>
          <p:cNvPr id="5" name="Holder 5"/>
          <p:cNvSpPr>
            <a:spLocks noGrp="1"/>
          </p:cNvSpPr>
          <p:nvPr>
            <p:ph type="ftr" sz="quarter" idx="10"/>
          </p:nvPr>
        </p:nvSpPr>
        <p:spPr/>
        <p:txBody>
          <a:bodyPr lIns="0" tIns="0" rIns="0" bIns="0"/>
          <a:lstStyle>
            <a:lvl1pPr algn="ctr">
              <a:defRPr>
                <a:solidFill>
                  <a:srgbClr val="000000">
                    <a:tint val="75000"/>
                  </a:srgbClr>
                </a:solidFill>
              </a:defRPr>
            </a:lvl1pPr>
          </a:lstStyle>
          <a:p>
            <a:pPr>
              <a:defRPr/>
            </a:pPr>
            <a:endParaRPr/>
          </a:p>
        </p:txBody>
      </p:sp>
      <p:sp>
        <p:nvSpPr>
          <p:cNvPr id="6" name="Holder 6"/>
          <p:cNvSpPr>
            <a:spLocks noGrp="1"/>
          </p:cNvSpPr>
          <p:nvPr>
            <p:ph type="dt" sz="half" idx="11"/>
          </p:nvPr>
        </p:nvSpPr>
        <p:spPr/>
        <p:txBody>
          <a:bodyPr lIns="0" tIns="0" rIns="0" bIns="0"/>
          <a:lstStyle>
            <a:lvl1pPr algn="l">
              <a:defRPr>
                <a:solidFill>
                  <a:srgbClr val="000000">
                    <a:tint val="75000"/>
                  </a:srgbClr>
                </a:solidFill>
              </a:defRPr>
            </a:lvl1pPr>
          </a:lstStyle>
          <a:p>
            <a:pPr>
              <a:defRPr/>
            </a:pPr>
            <a:fld id="{184C8171-CEA3-463A-9539-5B74023A8AE9}" type="datetimeFigureOut">
              <a:rPr lang="en-US"/>
              <a:pPr>
                <a:defRPr/>
              </a:pPr>
              <a:t>7/23/2019</a:t>
            </a:fld>
            <a:endParaRPr lang="en-US"/>
          </a:p>
        </p:txBody>
      </p:sp>
      <p:sp>
        <p:nvSpPr>
          <p:cNvPr id="7" name="Holder 7"/>
          <p:cNvSpPr>
            <a:spLocks noGrp="1"/>
          </p:cNvSpPr>
          <p:nvPr>
            <p:ph type="sldNum" sz="quarter" idx="12"/>
          </p:nvPr>
        </p:nvSpPr>
        <p:spPr/>
        <p:txBody>
          <a:bodyPr lIns="0" tIns="0" rIns="0" bIns="0"/>
          <a:lstStyle>
            <a:lvl1pPr>
              <a:defRPr>
                <a:solidFill>
                  <a:srgbClr val="898989"/>
                </a:solidFill>
              </a:defRPr>
            </a:lvl1pPr>
          </a:lstStyle>
          <a:p>
            <a:pPr>
              <a:defRPr/>
            </a:pPr>
            <a:fld id="{C22DCB3F-A3D4-483D-981C-EA98E76782C0}" type="slidenum">
              <a:rPr lang="fr-FR" altLang="fr-FR"/>
              <a:pPr>
                <a:defRPr/>
              </a:pPr>
              <a:t>‹#›</a:t>
            </a:fld>
            <a:endParaRPr lang="fr-FR" altLang="fr-FR"/>
          </a:p>
        </p:txBody>
      </p:sp>
    </p:spTree>
    <p:extLst>
      <p:ext uri="{BB962C8B-B14F-4D97-AF65-F5344CB8AC3E}">
        <p14:creationId xmlns:p14="http://schemas.microsoft.com/office/powerpoint/2010/main" val="301646267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2"/>
            <a:ext cx="7772400" cy="1102519"/>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4A666A0-C98E-4154-811F-F4B286EEEACF}" type="slidenum">
              <a:rPr lang="fr-FR" altLang="fr-FR"/>
              <a:pPr>
                <a:defRPr/>
              </a:pPr>
              <a:t>‹#›</a:t>
            </a:fld>
            <a:endParaRPr lang="fr-FR" altLang="fr-FR"/>
          </a:p>
        </p:txBody>
      </p:sp>
    </p:spTree>
    <p:extLst>
      <p:ext uri="{BB962C8B-B14F-4D97-AF65-F5344CB8AC3E}">
        <p14:creationId xmlns:p14="http://schemas.microsoft.com/office/powerpoint/2010/main" val="318765776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9E08B5E-CBD4-4BB7-A894-75B299483BE7}" type="slidenum">
              <a:rPr lang="fr-FR" altLang="fr-FR"/>
              <a:pPr>
                <a:defRPr/>
              </a:pPr>
              <a:t>‹#›</a:t>
            </a:fld>
            <a:endParaRPr lang="fr-FR" altLang="fr-FR"/>
          </a:p>
        </p:txBody>
      </p:sp>
    </p:spTree>
    <p:extLst>
      <p:ext uri="{BB962C8B-B14F-4D97-AF65-F5344CB8AC3E}">
        <p14:creationId xmlns:p14="http://schemas.microsoft.com/office/powerpoint/2010/main" val="218460201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9"/>
            <a:ext cx="7772400" cy="1021556"/>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45FE0A5-9BDC-444E-B7BD-36F67A3D425B}" type="slidenum">
              <a:rPr lang="fr-FR" altLang="fr-FR"/>
              <a:pPr>
                <a:defRPr/>
              </a:pPr>
              <a:t>‹#›</a:t>
            </a:fld>
            <a:endParaRPr lang="fr-FR" altLang="fr-FR"/>
          </a:p>
        </p:txBody>
      </p:sp>
    </p:spTree>
    <p:extLst>
      <p:ext uri="{BB962C8B-B14F-4D97-AF65-F5344CB8AC3E}">
        <p14:creationId xmlns:p14="http://schemas.microsoft.com/office/powerpoint/2010/main" val="375205653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FBC2B17-5534-4A93-82D3-6F070B5A0EB8}" type="slidenum">
              <a:rPr lang="fr-FR" altLang="fr-FR"/>
              <a:pPr>
                <a:defRPr/>
              </a:pPr>
              <a:t>‹#›</a:t>
            </a:fld>
            <a:endParaRPr lang="fr-FR" altLang="fr-FR"/>
          </a:p>
        </p:txBody>
      </p:sp>
    </p:spTree>
    <p:extLst>
      <p:ext uri="{BB962C8B-B14F-4D97-AF65-F5344CB8AC3E}">
        <p14:creationId xmlns:p14="http://schemas.microsoft.com/office/powerpoint/2010/main" val="14748934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5CFF15B0-72D6-492C-B4F5-714DB2F866F5}" type="slidenum">
              <a:rPr lang="fr-FR" altLang="fr-FR"/>
              <a:pPr>
                <a:defRPr/>
              </a:pPr>
              <a:t>‹#›</a:t>
            </a:fld>
            <a:endParaRPr lang="fr-FR" altLang="fr-FR"/>
          </a:p>
        </p:txBody>
      </p:sp>
    </p:spTree>
    <p:extLst>
      <p:ext uri="{BB962C8B-B14F-4D97-AF65-F5344CB8AC3E}">
        <p14:creationId xmlns:p14="http://schemas.microsoft.com/office/powerpoint/2010/main" val="102185134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E893514-B01C-4567-B994-A8905A833511}" type="slidenum">
              <a:rPr lang="fr-FR" altLang="fr-FR"/>
              <a:pPr>
                <a:defRPr/>
              </a:pPr>
              <a:t>‹#›</a:t>
            </a:fld>
            <a:endParaRPr lang="fr-FR" altLang="fr-FR"/>
          </a:p>
        </p:txBody>
      </p:sp>
    </p:spTree>
    <p:extLst>
      <p:ext uri="{BB962C8B-B14F-4D97-AF65-F5344CB8AC3E}">
        <p14:creationId xmlns:p14="http://schemas.microsoft.com/office/powerpoint/2010/main" val="254258089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5FD1EB6B-B8DB-4065-BEB7-232D26A8A0B9}" type="slidenum">
              <a:rPr lang="fr-FR" altLang="fr-FR"/>
              <a:pPr>
                <a:defRPr/>
              </a:pPr>
              <a:t>‹#›</a:t>
            </a:fld>
            <a:endParaRPr lang="fr-FR" altLang="fr-FR"/>
          </a:p>
        </p:txBody>
      </p:sp>
    </p:spTree>
    <p:extLst>
      <p:ext uri="{BB962C8B-B14F-4D97-AF65-F5344CB8AC3E}">
        <p14:creationId xmlns:p14="http://schemas.microsoft.com/office/powerpoint/2010/main" val="4230538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7909B45-493B-47FD-AA70-BC7E2EDE7246}" type="slidenum">
              <a:rPr lang="fr-FR" altLang="fr-FR"/>
              <a:pPr>
                <a:defRPr/>
              </a:pPr>
              <a:t>‹#›</a:t>
            </a:fld>
            <a:endParaRPr lang="fr-FR" altLang="fr-FR"/>
          </a:p>
        </p:txBody>
      </p:sp>
    </p:spTree>
    <p:extLst>
      <p:ext uri="{BB962C8B-B14F-4D97-AF65-F5344CB8AC3E}">
        <p14:creationId xmlns:p14="http://schemas.microsoft.com/office/powerpoint/2010/main" val="1707263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31001" y="601266"/>
            <a:ext cx="2116138" cy="4168378"/>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382588" y="601266"/>
            <a:ext cx="6196012" cy="416837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172073843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8947FDE-BD3D-4F4B-97F9-917D178CFC44}" type="slidenum">
              <a:rPr lang="fr-FR" altLang="fr-FR"/>
              <a:pPr>
                <a:defRPr/>
              </a:pPr>
              <a:t>‹#›</a:t>
            </a:fld>
            <a:endParaRPr lang="fr-FR" altLang="fr-FR"/>
          </a:p>
        </p:txBody>
      </p:sp>
    </p:spTree>
    <p:extLst>
      <p:ext uri="{BB962C8B-B14F-4D97-AF65-F5344CB8AC3E}">
        <p14:creationId xmlns:p14="http://schemas.microsoft.com/office/powerpoint/2010/main" val="98868142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12D165C-AB97-4C43-B943-F9A91D67638C}" type="slidenum">
              <a:rPr lang="fr-FR" altLang="fr-FR"/>
              <a:pPr>
                <a:defRPr/>
              </a:pPr>
              <a:t>‹#›</a:t>
            </a:fld>
            <a:endParaRPr lang="fr-FR" altLang="fr-FR"/>
          </a:p>
        </p:txBody>
      </p:sp>
    </p:spTree>
    <p:extLst>
      <p:ext uri="{BB962C8B-B14F-4D97-AF65-F5344CB8AC3E}">
        <p14:creationId xmlns:p14="http://schemas.microsoft.com/office/powerpoint/2010/main" val="400490711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C71B133-BA90-4ACD-82A2-F465FA570F77}" type="slidenum">
              <a:rPr lang="fr-FR" altLang="fr-FR"/>
              <a:pPr>
                <a:defRPr/>
              </a:pPr>
              <a:t>‹#›</a:t>
            </a:fld>
            <a:endParaRPr lang="fr-FR" altLang="fr-FR"/>
          </a:p>
        </p:txBody>
      </p:sp>
    </p:spTree>
    <p:extLst>
      <p:ext uri="{BB962C8B-B14F-4D97-AF65-F5344CB8AC3E}">
        <p14:creationId xmlns:p14="http://schemas.microsoft.com/office/powerpoint/2010/main" val="11202140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bg1"/>
                </a:solidFill>
                <a:latin typeface="Arial"/>
                <a:cs typeface="Arial"/>
              </a:defRPr>
            </a:lvl1pPr>
          </a:lstStyle>
          <a:p>
            <a:endParaRPr/>
          </a:p>
        </p:txBody>
      </p:sp>
      <p:sp>
        <p:nvSpPr>
          <p:cNvPr id="3" name="Holder 3"/>
          <p:cNvSpPr>
            <a:spLocks noGrp="1"/>
          </p:cNvSpPr>
          <p:nvPr>
            <p:ph sz="half" idx="2"/>
          </p:nvPr>
        </p:nvSpPr>
        <p:spPr>
          <a:xfrm>
            <a:off x="457200" y="1183006"/>
            <a:ext cx="3977640" cy="492443"/>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4709160" y="1183006"/>
            <a:ext cx="3977640" cy="492443"/>
          </a:xfrm>
          <a:prstGeom prst="rect">
            <a:avLst/>
          </a:prstGeom>
        </p:spPr>
        <p:txBody>
          <a:bodyPr lIns="0" tIns="0" rIns="0" bIns="0">
            <a:spAutoFit/>
          </a:bodyPr>
          <a:lstStyle>
            <a:lvl1pPr>
              <a:defRPr/>
            </a:lvl1pPr>
          </a:lstStyle>
          <a:p>
            <a:endParaRPr/>
          </a:p>
        </p:txBody>
      </p:sp>
      <p:sp>
        <p:nvSpPr>
          <p:cNvPr id="5" name="Holder 5"/>
          <p:cNvSpPr>
            <a:spLocks noGrp="1"/>
          </p:cNvSpPr>
          <p:nvPr>
            <p:ph type="ftr" sz="quarter" idx="10"/>
          </p:nvPr>
        </p:nvSpPr>
        <p:spPr/>
        <p:txBody>
          <a:bodyPr lIns="0" tIns="0" rIns="0" bIns="0"/>
          <a:lstStyle>
            <a:lvl1pPr algn="ctr">
              <a:defRPr>
                <a:solidFill>
                  <a:srgbClr val="000000">
                    <a:tint val="75000"/>
                  </a:srgbClr>
                </a:solidFill>
              </a:defRPr>
            </a:lvl1pPr>
          </a:lstStyle>
          <a:p>
            <a:pPr>
              <a:defRPr/>
            </a:pPr>
            <a:endParaRPr/>
          </a:p>
        </p:txBody>
      </p:sp>
      <p:sp>
        <p:nvSpPr>
          <p:cNvPr id="6" name="Holder 6"/>
          <p:cNvSpPr>
            <a:spLocks noGrp="1"/>
          </p:cNvSpPr>
          <p:nvPr>
            <p:ph type="dt" sz="half" idx="11"/>
          </p:nvPr>
        </p:nvSpPr>
        <p:spPr/>
        <p:txBody>
          <a:bodyPr lIns="0" tIns="0" rIns="0" bIns="0"/>
          <a:lstStyle>
            <a:lvl1pPr algn="l">
              <a:defRPr>
                <a:solidFill>
                  <a:srgbClr val="000000">
                    <a:tint val="75000"/>
                  </a:srgbClr>
                </a:solidFill>
              </a:defRPr>
            </a:lvl1pPr>
          </a:lstStyle>
          <a:p>
            <a:pPr>
              <a:defRPr/>
            </a:pPr>
            <a:fld id="{694AEA17-943F-43A8-987B-5A1A57148E58}" type="datetimeFigureOut">
              <a:rPr lang="en-US"/>
              <a:pPr>
                <a:defRPr/>
              </a:pPr>
              <a:t>7/23/2019</a:t>
            </a:fld>
            <a:endParaRPr lang="en-US"/>
          </a:p>
        </p:txBody>
      </p:sp>
      <p:sp>
        <p:nvSpPr>
          <p:cNvPr id="7" name="Holder 7"/>
          <p:cNvSpPr>
            <a:spLocks noGrp="1"/>
          </p:cNvSpPr>
          <p:nvPr>
            <p:ph type="sldNum" sz="quarter" idx="12"/>
          </p:nvPr>
        </p:nvSpPr>
        <p:spPr/>
        <p:txBody>
          <a:bodyPr lIns="0" tIns="0" rIns="0" bIns="0"/>
          <a:lstStyle>
            <a:lvl1pPr>
              <a:defRPr>
                <a:solidFill>
                  <a:srgbClr val="898989"/>
                </a:solidFill>
              </a:defRPr>
            </a:lvl1pPr>
          </a:lstStyle>
          <a:p>
            <a:pPr>
              <a:defRPr/>
            </a:pPr>
            <a:fld id="{0135B388-2175-4AF4-A853-C8A6EBE49102}" type="slidenum">
              <a:rPr lang="fr-FR" altLang="fr-FR"/>
              <a:pPr>
                <a:defRPr/>
              </a:pPr>
              <a:t>‹#›</a:t>
            </a:fld>
            <a:endParaRPr lang="fr-FR" altLang="fr-FR"/>
          </a:p>
        </p:txBody>
      </p:sp>
    </p:spTree>
    <p:extLst>
      <p:ext uri="{BB962C8B-B14F-4D97-AF65-F5344CB8AC3E}">
        <p14:creationId xmlns:p14="http://schemas.microsoft.com/office/powerpoint/2010/main" val="1220533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6198" name="Rectangle 54"/>
          <p:cNvSpPr>
            <a:spLocks noGrp="1" noChangeArrowheads="1"/>
          </p:cNvSpPr>
          <p:nvPr>
            <p:ph type="subTitle" idx="1"/>
          </p:nvPr>
        </p:nvSpPr>
        <p:spPr>
          <a:xfrm>
            <a:off x="533400" y="3003950"/>
            <a:ext cx="3886200" cy="840581"/>
          </a:xfrm>
        </p:spPr>
        <p:txBody>
          <a:bodyPr/>
          <a:lstStyle>
            <a:lvl1pPr marL="0" indent="0">
              <a:buFont typeface="Wingdings" pitchFamily="2" charset="2"/>
              <a:buNone/>
              <a:defRPr sz="1400"/>
            </a:lvl1pPr>
          </a:lstStyle>
          <a:p>
            <a:pPr lvl="0"/>
            <a:r>
              <a:rPr lang="en-US" noProof="0" smtClean="0"/>
              <a:t>Click to edit Master subtitle style</a:t>
            </a:r>
          </a:p>
        </p:txBody>
      </p:sp>
    </p:spTree>
    <p:extLst>
      <p:ext uri="{BB962C8B-B14F-4D97-AF65-F5344CB8AC3E}">
        <p14:creationId xmlns:p14="http://schemas.microsoft.com/office/powerpoint/2010/main" val="3507304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65222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9"/>
            <a:ext cx="7772400" cy="102155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12999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85763" y="1485900"/>
            <a:ext cx="4151312" cy="32837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89477" y="1485900"/>
            <a:ext cx="4151313" cy="32837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3712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8"/>
            <a:ext cx="8229600" cy="85725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30310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087559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590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407970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B1C0506-C577-4286-A1C8-90FF49B646F5}" type="datetimeFigureOut">
              <a:rPr lang="fr-FR"/>
              <a:pPr>
                <a:defRPr/>
              </a:pPr>
              <a:t>23/07/2019</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5F7AA71-E52F-46EA-B4DE-7AD98397812F}" type="slidenum">
              <a:rPr lang="fr-FR"/>
              <a:pPr>
                <a:defRPr/>
              </a:pPr>
              <a:t>‹#›</a:t>
            </a:fld>
            <a:endParaRPr lang="fr-FR"/>
          </a:p>
        </p:txBody>
      </p:sp>
    </p:spTree>
    <p:extLst>
      <p:ext uri="{BB962C8B-B14F-4D97-AF65-F5344CB8AC3E}">
        <p14:creationId xmlns:p14="http://schemas.microsoft.com/office/powerpoint/2010/main" val="3706665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636122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095914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31001" y="601266"/>
            <a:ext cx="2116138" cy="416837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82588" y="601266"/>
            <a:ext cx="6196012" cy="416837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759750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382588" y="601266"/>
            <a:ext cx="8464550" cy="416837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91060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9980"/>
            <a:ext cx="9144000" cy="5143500"/>
          </a:xfrm>
          <a:prstGeom prst="rect">
            <a:avLst/>
          </a:prstGeom>
        </p:spPr>
      </p:pic>
    </p:spTree>
    <p:extLst>
      <p:ext uri="{BB962C8B-B14F-4D97-AF65-F5344CB8AC3E}">
        <p14:creationId xmlns:p14="http://schemas.microsoft.com/office/powerpoint/2010/main" val="61869121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4000"/>
            <a:ext cx="9260762" cy="559504"/>
          </a:xfrm>
          <a:prstGeom prst="rect">
            <a:avLst/>
          </a:prstGeom>
        </p:spPr>
      </p:pic>
      <p:sp>
        <p:nvSpPr>
          <p:cNvPr id="2" name="Title 1"/>
          <p:cNvSpPr>
            <a:spLocks noGrp="1"/>
          </p:cNvSpPr>
          <p:nvPr>
            <p:ph type="ctrTitle" hasCustomPrompt="1"/>
          </p:nvPr>
        </p:nvSpPr>
        <p:spPr>
          <a:xfrm>
            <a:off x="685800" y="1597824"/>
            <a:ext cx="7772400" cy="1102519"/>
          </a:xfrm>
        </p:spPr>
        <p:txBody>
          <a:bodyPr/>
          <a:lstStyle>
            <a:lvl1pPr>
              <a:defRPr b="1">
                <a:solidFill>
                  <a:srgbClr val="E8303B"/>
                </a:solidFill>
                <a:latin typeface="Franklin Gothic Book" panose="020B0503020102020204" pitchFamily="34" charset="0"/>
              </a:defRPr>
            </a:lvl1pPr>
          </a:lstStyle>
          <a:p>
            <a:r>
              <a:rPr lang="en-AU" dirty="0" smtClean="0"/>
              <a:t>CLICK TO ENTER TITLE</a:t>
            </a:r>
            <a:endParaRPr lang="en-US" dirty="0"/>
          </a:p>
        </p:txBody>
      </p:sp>
      <p:sp>
        <p:nvSpPr>
          <p:cNvPr id="3" name="Subtitle 2"/>
          <p:cNvSpPr>
            <a:spLocks noGrp="1"/>
          </p:cNvSpPr>
          <p:nvPr>
            <p:ph type="subTitle" idx="1" hasCustomPrompt="1"/>
          </p:nvPr>
        </p:nvSpPr>
        <p:spPr>
          <a:xfrm>
            <a:off x="1371600" y="2914650"/>
            <a:ext cx="6400800" cy="131445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84312" y="81632"/>
            <a:ext cx="2975376" cy="143455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extLst>
      <p:ext uri="{BB962C8B-B14F-4D97-AF65-F5344CB8AC3E}">
        <p14:creationId xmlns:p14="http://schemas.microsoft.com/office/powerpoint/2010/main" val="276744927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4000"/>
            <a:ext cx="9260762" cy="559504"/>
          </a:xfrm>
          <a:prstGeom prst="rect">
            <a:avLst/>
          </a:prstGeom>
        </p:spPr>
      </p:pic>
      <p:sp>
        <p:nvSpPr>
          <p:cNvPr id="2" name="Title 1"/>
          <p:cNvSpPr>
            <a:spLocks noGrp="1"/>
          </p:cNvSpPr>
          <p:nvPr>
            <p:ph type="title" hasCustomPrompt="1"/>
          </p:nvPr>
        </p:nvSpPr>
        <p:spPr>
          <a:xfrm>
            <a:off x="562860" y="205979"/>
            <a:ext cx="8018280" cy="85725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62860" y="1200154"/>
            <a:ext cx="8018280" cy="3394472"/>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extLst>
      <p:ext uri="{BB962C8B-B14F-4D97-AF65-F5344CB8AC3E}">
        <p14:creationId xmlns:p14="http://schemas.microsoft.com/office/powerpoint/2010/main" val="47359605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4000"/>
            <a:ext cx="9260762" cy="559504"/>
          </a:xfrm>
          <a:prstGeom prst="rect">
            <a:avLst/>
          </a:prstGeom>
        </p:spPr>
      </p:pic>
      <p:sp>
        <p:nvSpPr>
          <p:cNvPr id="2" name="Title 1"/>
          <p:cNvSpPr>
            <a:spLocks noGrp="1"/>
          </p:cNvSpPr>
          <p:nvPr>
            <p:ph type="title" hasCustomPrompt="1"/>
          </p:nvPr>
        </p:nvSpPr>
        <p:spPr>
          <a:xfrm>
            <a:off x="685800" y="3305181"/>
            <a:ext cx="7772400" cy="1021556"/>
          </a:xfrm>
        </p:spPr>
        <p:txBody>
          <a:bodyPr anchor="t"/>
          <a:lstStyle>
            <a:lvl1pPr algn="l">
              <a:defRPr sz="4000" b="1" cap="all">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180035"/>
            <a:ext cx="7772400" cy="1125140"/>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extLst>
      <p:ext uri="{BB962C8B-B14F-4D97-AF65-F5344CB8AC3E}">
        <p14:creationId xmlns:p14="http://schemas.microsoft.com/office/powerpoint/2010/main" val="348784656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4000"/>
            <a:ext cx="9260762" cy="559504"/>
          </a:xfrm>
          <a:prstGeom prst="rect">
            <a:avLst/>
          </a:prstGeom>
        </p:spPr>
      </p:pic>
      <p:sp>
        <p:nvSpPr>
          <p:cNvPr id="2" name="Title 1"/>
          <p:cNvSpPr>
            <a:spLocks noGrp="1"/>
          </p:cNvSpPr>
          <p:nvPr>
            <p:ph type="title" hasCustomPrompt="1"/>
          </p:nvPr>
        </p:nvSpPr>
        <p:spPr>
          <a:xfrm>
            <a:off x="422901" y="205979"/>
            <a:ext cx="8298205" cy="85725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22899" y="1200154"/>
            <a:ext cx="3836708" cy="3394472"/>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2502" y="1200154"/>
            <a:ext cx="4038600" cy="3394472"/>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extLst>
      <p:ext uri="{BB962C8B-B14F-4D97-AF65-F5344CB8AC3E}">
        <p14:creationId xmlns:p14="http://schemas.microsoft.com/office/powerpoint/2010/main" val="30167013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4000"/>
            <a:ext cx="9260762" cy="559504"/>
          </a:xfrm>
          <a:prstGeom prst="rect">
            <a:avLst/>
          </a:prstGeom>
        </p:spPr>
      </p:pic>
      <p:sp>
        <p:nvSpPr>
          <p:cNvPr id="2" name="Title 1"/>
          <p:cNvSpPr>
            <a:spLocks noGrp="1"/>
          </p:cNvSpPr>
          <p:nvPr>
            <p:ph type="title" hasCustomPrompt="1"/>
          </p:nvPr>
        </p:nvSpPr>
        <p:spPr>
          <a:xfrm>
            <a:off x="562845" y="205979"/>
            <a:ext cx="8018313" cy="85725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8241" y="1151338"/>
            <a:ext cx="383829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568241" y="1631156"/>
            <a:ext cx="383829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39386" y="115133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53938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extLst>
      <p:ext uri="{BB962C8B-B14F-4D97-AF65-F5344CB8AC3E}">
        <p14:creationId xmlns:p14="http://schemas.microsoft.com/office/powerpoint/2010/main" val="11762540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AD3201E-34CF-4A85-8040-D827B44672BD}" type="datetimeFigureOut">
              <a:rPr lang="fr-FR"/>
              <a:pPr>
                <a:defRPr/>
              </a:pPr>
              <a:t>23/07/2019</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41FC1DD-1292-4FEE-B547-058367CB85D5}" type="slidenum">
              <a:rPr lang="fr-FR"/>
              <a:pPr>
                <a:defRPr/>
              </a:pPr>
              <a:t>‹#›</a:t>
            </a:fld>
            <a:endParaRPr lang="fr-FR"/>
          </a:p>
        </p:txBody>
      </p:sp>
    </p:spTree>
    <p:extLst>
      <p:ext uri="{BB962C8B-B14F-4D97-AF65-F5344CB8AC3E}">
        <p14:creationId xmlns:p14="http://schemas.microsoft.com/office/powerpoint/2010/main" val="905912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4000"/>
            <a:ext cx="9260762" cy="559504"/>
          </a:xfrm>
          <a:prstGeom prst="rect">
            <a:avLst/>
          </a:prstGeom>
        </p:spPr>
      </p:pic>
      <p:sp>
        <p:nvSpPr>
          <p:cNvPr id="2" name="Title 1"/>
          <p:cNvSpPr>
            <a:spLocks noGrp="1"/>
          </p:cNvSpPr>
          <p:nvPr>
            <p:ph type="title" hasCustomPrompt="1"/>
          </p:nvPr>
        </p:nvSpPr>
        <p:spPr>
          <a:xfrm>
            <a:off x="562845" y="205979"/>
            <a:ext cx="8018313" cy="85725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extLst>
      <p:ext uri="{BB962C8B-B14F-4D97-AF65-F5344CB8AC3E}">
        <p14:creationId xmlns:p14="http://schemas.microsoft.com/office/powerpoint/2010/main" val="113537376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4000"/>
            <a:ext cx="9260762" cy="559504"/>
          </a:xfrm>
          <a:prstGeom prst="rect">
            <a:avLst/>
          </a:prstGeom>
        </p:spPr>
      </p:pic>
      <p:sp>
        <p:nvSpPr>
          <p:cNvPr id="2" name="Title 1"/>
          <p:cNvSpPr>
            <a:spLocks noGrp="1"/>
          </p:cNvSpPr>
          <p:nvPr>
            <p:ph type="title" hasCustomPrompt="1"/>
          </p:nvPr>
        </p:nvSpPr>
        <p:spPr>
          <a:xfrm>
            <a:off x="597973" y="204788"/>
            <a:ext cx="2797026" cy="871538"/>
          </a:xfrm>
        </p:spPr>
        <p:txBody>
          <a:bodyPr anchor="b"/>
          <a:lstStyle>
            <a:lvl1pPr algn="l">
              <a:defRPr sz="2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4505" y="204790"/>
            <a:ext cx="5111750" cy="4389835"/>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97973" y="1076328"/>
            <a:ext cx="2797026" cy="3518297"/>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extLst>
      <p:ext uri="{BB962C8B-B14F-4D97-AF65-F5344CB8AC3E}">
        <p14:creationId xmlns:p14="http://schemas.microsoft.com/office/powerpoint/2010/main" val="19112529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4000"/>
            <a:ext cx="9260762" cy="559504"/>
          </a:xfrm>
          <a:prstGeom prst="rect">
            <a:avLst/>
          </a:prstGeom>
        </p:spPr>
      </p:pic>
      <p:sp>
        <p:nvSpPr>
          <p:cNvPr id="2" name="Title 1"/>
          <p:cNvSpPr>
            <a:spLocks noGrp="1"/>
          </p:cNvSpPr>
          <p:nvPr>
            <p:ph type="title" hasCustomPrompt="1"/>
          </p:nvPr>
        </p:nvSpPr>
        <p:spPr>
          <a:xfrm>
            <a:off x="1828800" y="3600455"/>
            <a:ext cx="5486400" cy="425054"/>
          </a:xfrm>
        </p:spPr>
        <p:txBody>
          <a:bodyPr anchor="b"/>
          <a:lstStyle>
            <a:lvl1pPr algn="l">
              <a:defRPr sz="2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459581"/>
            <a:ext cx="5486400" cy="30861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828800" y="4025509"/>
            <a:ext cx="5486400" cy="603647"/>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extLst>
      <p:ext uri="{BB962C8B-B14F-4D97-AF65-F5344CB8AC3E}">
        <p14:creationId xmlns:p14="http://schemas.microsoft.com/office/powerpoint/2010/main" val="18302585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4000"/>
            <a:ext cx="9260762" cy="559504"/>
          </a:xfrm>
          <a:prstGeom prst="rect">
            <a:avLst/>
          </a:prstGeom>
        </p:spPr>
      </p:pic>
      <p:sp>
        <p:nvSpPr>
          <p:cNvPr id="2" name="Title 1"/>
          <p:cNvSpPr>
            <a:spLocks noGrp="1"/>
          </p:cNvSpPr>
          <p:nvPr>
            <p:ph type="title" hasCustomPrompt="1"/>
          </p:nvPr>
        </p:nvSpPr>
        <p:spPr>
          <a:xfrm>
            <a:off x="562845" y="205979"/>
            <a:ext cx="8018313" cy="85725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62845" y="1200154"/>
            <a:ext cx="8018313" cy="3394472"/>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extLst>
      <p:ext uri="{BB962C8B-B14F-4D97-AF65-F5344CB8AC3E}">
        <p14:creationId xmlns:p14="http://schemas.microsoft.com/office/powerpoint/2010/main" val="90858002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4000"/>
            <a:ext cx="9260762" cy="559504"/>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extLst>
      <p:ext uri="{BB962C8B-B14F-4D97-AF65-F5344CB8AC3E}">
        <p14:creationId xmlns:p14="http://schemas.microsoft.com/office/powerpoint/2010/main" val="369186433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4"/>
            <a:ext cx="7772400" cy="1102519"/>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065014-C61B-4F2A-82B9-BB5E1BD9EE44}"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5712639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BB55F5-19B8-4ABE-A011-E23A76A1A2B1}"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3344547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80"/>
            <a:ext cx="7772400" cy="1021556"/>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89F277-4DAE-40F9-882A-7A3EA0118336}"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1473899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F89203-1982-4E63-8B0E-112DDCD2014C}"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6663791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8AE620-A7D0-4C66-8B35-49274FF9077B}"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3574253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2C6F9F4-B9C0-4DB6-A93C-5092E8E2A11C}" type="datetimeFigureOut">
              <a:rPr lang="fr-FR"/>
              <a:pPr>
                <a:defRPr/>
              </a:pPr>
              <a:t>23/07/2019</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DDADDF1-C727-4072-99E8-50A50F8FB145}" type="slidenum">
              <a:rPr lang="fr-FR"/>
              <a:pPr>
                <a:defRPr/>
              </a:pPr>
              <a:t>‹#›</a:t>
            </a:fld>
            <a:endParaRPr lang="fr-FR"/>
          </a:p>
        </p:txBody>
      </p:sp>
    </p:spTree>
    <p:extLst>
      <p:ext uri="{BB962C8B-B14F-4D97-AF65-F5344CB8AC3E}">
        <p14:creationId xmlns:p14="http://schemas.microsoft.com/office/powerpoint/2010/main" val="1310159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184A4A1-9F07-480A-920A-3DAEA43F9F49}"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3774857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DC0DDA3-5E49-4EE5-A6D2-3D068B76CA42}"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6720175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776E6C-A202-421B-9D64-8BADD63222F6}"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1680603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EC231E-62F2-4918-9A4C-C55E61B4366D}"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6482878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CA58F1-CEE0-4EDE-B91E-084FBE120A9B}"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2022783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0"/>
            <a:ext cx="2057400" cy="4388644"/>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05980"/>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6EE06A-433D-405A-AB4D-E93A3B850B2C}"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7762335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4"/>
            <a:ext cx="7772400" cy="1102519"/>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828FAC-B9D7-453A-9373-A2880340C5B0}"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4231200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34D392-4434-41FD-A750-618F2100E111}"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3326403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80"/>
            <a:ext cx="7772400" cy="1021556"/>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2C6028-C096-49BB-B047-E637E6E03827}"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7137203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41F23A-EC11-4714-ABE4-BD5F13B19526}"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67006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A7A553B-A9C2-4D50-B983-361CC3E18533}" type="datetimeFigureOut">
              <a:rPr lang="fr-FR"/>
              <a:pPr>
                <a:defRPr/>
              </a:pPr>
              <a:t>23/07/2019</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E682736-BB09-4365-BF44-7A9E69EF70F8}" type="slidenum">
              <a:rPr lang="fr-FR"/>
              <a:pPr>
                <a:defRPr/>
              </a:pPr>
              <a:t>‹#›</a:t>
            </a:fld>
            <a:endParaRPr lang="fr-FR"/>
          </a:p>
        </p:txBody>
      </p:sp>
    </p:spTree>
    <p:extLst>
      <p:ext uri="{BB962C8B-B14F-4D97-AF65-F5344CB8AC3E}">
        <p14:creationId xmlns:p14="http://schemas.microsoft.com/office/powerpoint/2010/main" val="32018501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81C331F-E0EA-4C4E-A441-1EAC4BA0CB50}"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5289953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33CD444-B96D-402F-9010-281567C97476}"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392684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F60F39-D391-43E5-B645-7913C69D315F}"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9816127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2"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C474F6-F80E-4F40-8401-95E532BEAF87}"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3773867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2E49D0-0460-4C59-93E5-9D1E1E06B6B5}"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3997420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E48502-54B4-42F2-9722-2F4C44FCCC71}"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7522221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9BE42C-842E-4F26-B4F1-99AA61F27418}"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16511189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33"/>
            <a:ext cx="7772400" cy="1102519"/>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457066" indent="0" algn="ctr">
              <a:buNone/>
              <a:defRPr/>
            </a:lvl2pPr>
            <a:lvl3pPr marL="914129" indent="0" algn="ctr">
              <a:buNone/>
              <a:defRPr/>
            </a:lvl3pPr>
            <a:lvl4pPr marL="1371194" indent="0" algn="ctr">
              <a:buNone/>
              <a:defRPr/>
            </a:lvl4pPr>
            <a:lvl5pPr marL="1828258" indent="0" algn="ctr">
              <a:buNone/>
              <a:defRPr/>
            </a:lvl5pPr>
            <a:lvl6pPr marL="2285321" indent="0" algn="ctr">
              <a:buNone/>
              <a:defRPr/>
            </a:lvl6pPr>
            <a:lvl7pPr marL="2742385" indent="0" algn="ctr">
              <a:buNone/>
              <a:defRPr/>
            </a:lvl7pPr>
            <a:lvl8pPr marL="3199450" indent="0" algn="ctr">
              <a:buNone/>
              <a:defRPr/>
            </a:lvl8pPr>
            <a:lvl9pPr marL="3656514"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59AFF928-246A-40E9-A3B6-DCF555753C69}" type="slidenum">
              <a:rPr lang="fr-FR" altLang="fr-FR"/>
              <a:pPr>
                <a:defRPr/>
              </a:pPr>
              <a:t>‹#›</a:t>
            </a:fld>
            <a:endParaRPr lang="fr-FR" altLang="fr-FR"/>
          </a:p>
        </p:txBody>
      </p:sp>
    </p:spTree>
    <p:extLst>
      <p:ext uri="{BB962C8B-B14F-4D97-AF65-F5344CB8AC3E}">
        <p14:creationId xmlns:p14="http://schemas.microsoft.com/office/powerpoint/2010/main" val="37729860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93B995D2-82E9-48B2-A74A-DA7F354435D9}" type="slidenum">
              <a:rPr lang="fr-FR" altLang="fr-FR"/>
              <a:pPr>
                <a:defRPr/>
              </a:pPr>
              <a:t>‹#›</a:t>
            </a:fld>
            <a:endParaRPr lang="fr-FR" altLang="fr-FR"/>
          </a:p>
        </p:txBody>
      </p:sp>
    </p:spTree>
    <p:extLst>
      <p:ext uri="{BB962C8B-B14F-4D97-AF65-F5344CB8AC3E}">
        <p14:creationId xmlns:p14="http://schemas.microsoft.com/office/powerpoint/2010/main" val="34121346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92"/>
            <a:ext cx="7772400" cy="1021556"/>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180042"/>
            <a:ext cx="7772400" cy="1125140"/>
          </a:xfrm>
        </p:spPr>
        <p:txBody>
          <a:bodyPr anchor="b"/>
          <a:lstStyle>
            <a:lvl1pPr marL="0" indent="0">
              <a:buNone/>
              <a:defRPr sz="2000"/>
            </a:lvl1pPr>
            <a:lvl2pPr marL="457066" indent="0">
              <a:buNone/>
              <a:defRPr sz="1800"/>
            </a:lvl2pPr>
            <a:lvl3pPr marL="914129" indent="0">
              <a:buNone/>
              <a:defRPr sz="1600"/>
            </a:lvl3pPr>
            <a:lvl4pPr marL="1371194" indent="0">
              <a:buNone/>
              <a:defRPr sz="1400"/>
            </a:lvl4pPr>
            <a:lvl5pPr marL="1828258" indent="0">
              <a:buNone/>
              <a:defRPr sz="1400"/>
            </a:lvl5pPr>
            <a:lvl6pPr marL="2285321" indent="0">
              <a:buNone/>
              <a:defRPr sz="1400"/>
            </a:lvl6pPr>
            <a:lvl7pPr marL="2742385" indent="0">
              <a:buNone/>
              <a:defRPr sz="1400"/>
            </a:lvl7pPr>
            <a:lvl8pPr marL="3199450" indent="0">
              <a:buNone/>
              <a:defRPr sz="1400"/>
            </a:lvl8pPr>
            <a:lvl9pPr marL="3656514"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A0053E56-6540-485D-91CC-F4360A793C20}" type="slidenum">
              <a:rPr lang="fr-FR" altLang="fr-FR"/>
              <a:pPr>
                <a:defRPr/>
              </a:pPr>
              <a:t>‹#›</a:t>
            </a:fld>
            <a:endParaRPr lang="fr-FR" altLang="fr-FR"/>
          </a:p>
        </p:txBody>
      </p:sp>
    </p:spTree>
    <p:extLst>
      <p:ext uri="{BB962C8B-B14F-4D97-AF65-F5344CB8AC3E}">
        <p14:creationId xmlns:p14="http://schemas.microsoft.com/office/powerpoint/2010/main" val="373490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D654ABA-46BD-46FE-9E91-298575BF7C55}" type="datetimeFigureOut">
              <a:rPr lang="fr-FR"/>
              <a:pPr>
                <a:defRPr/>
              </a:pPr>
              <a:t>23/07/2019</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0A765F2-148B-42A4-BE6D-C5DFD3B81E3C}" type="slidenum">
              <a:rPr lang="fr-FR"/>
              <a:pPr>
                <a:defRPr/>
              </a:pPr>
              <a:t>‹#›</a:t>
            </a:fld>
            <a:endParaRPr lang="fr-FR"/>
          </a:p>
        </p:txBody>
      </p:sp>
    </p:spTree>
    <p:extLst>
      <p:ext uri="{BB962C8B-B14F-4D97-AF65-F5344CB8AC3E}">
        <p14:creationId xmlns:p14="http://schemas.microsoft.com/office/powerpoint/2010/main" val="25385775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fr-FR"/>
          </a:p>
        </p:txBody>
      </p:sp>
      <p:sp>
        <p:nvSpPr>
          <p:cNvPr id="6" name="Rectangle 5"/>
          <p:cNvSpPr>
            <a:spLocks noGrp="1" noChangeArrowheads="1"/>
          </p:cNvSpPr>
          <p:nvPr>
            <p:ph type="ftr" sz="quarter" idx="11"/>
          </p:nvPr>
        </p:nvSpPr>
        <p:spPr/>
        <p:txBody>
          <a:bodyPr/>
          <a:lstStyle>
            <a:lvl1pPr>
              <a:defRPr/>
            </a:lvl1pPr>
          </a:lstStyle>
          <a:p>
            <a:pPr>
              <a:defRPr/>
            </a:pPr>
            <a:endParaRPr lang="fr-FR"/>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5E656864-4A24-4C7A-AC20-52254587B0F9}" type="slidenum">
              <a:rPr lang="fr-FR" altLang="fr-FR"/>
              <a:pPr>
                <a:defRPr/>
              </a:pPr>
              <a:t>‹#›</a:t>
            </a:fld>
            <a:endParaRPr lang="fr-FR" altLang="fr-FR"/>
          </a:p>
        </p:txBody>
      </p:sp>
    </p:spTree>
    <p:extLst>
      <p:ext uri="{BB962C8B-B14F-4D97-AF65-F5344CB8AC3E}">
        <p14:creationId xmlns:p14="http://schemas.microsoft.com/office/powerpoint/2010/main" val="31926072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066" indent="0">
              <a:buNone/>
              <a:defRPr sz="2000" b="1"/>
            </a:lvl2pPr>
            <a:lvl3pPr marL="914129" indent="0">
              <a:buNone/>
              <a:defRPr sz="1800" b="1"/>
            </a:lvl3pPr>
            <a:lvl4pPr marL="1371194" indent="0">
              <a:buNone/>
              <a:defRPr sz="1600" b="1"/>
            </a:lvl4pPr>
            <a:lvl5pPr marL="1828258" indent="0">
              <a:buNone/>
              <a:defRPr sz="1600" b="1"/>
            </a:lvl5pPr>
            <a:lvl6pPr marL="2285321" indent="0">
              <a:buNone/>
              <a:defRPr sz="1600" b="1"/>
            </a:lvl6pPr>
            <a:lvl7pPr marL="2742385" indent="0">
              <a:buNone/>
              <a:defRPr sz="1600" b="1"/>
            </a:lvl7pPr>
            <a:lvl8pPr marL="3199450" indent="0">
              <a:buNone/>
              <a:defRPr sz="1600" b="1"/>
            </a:lvl8pPr>
            <a:lvl9pPr marL="3656514"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37" y="1151335"/>
            <a:ext cx="4041775" cy="479822"/>
          </a:xfrm>
        </p:spPr>
        <p:txBody>
          <a:bodyPr anchor="b"/>
          <a:lstStyle>
            <a:lvl1pPr marL="0" indent="0">
              <a:buNone/>
              <a:defRPr sz="2400" b="1"/>
            </a:lvl1pPr>
            <a:lvl2pPr marL="457066" indent="0">
              <a:buNone/>
              <a:defRPr sz="2000" b="1"/>
            </a:lvl2pPr>
            <a:lvl3pPr marL="914129" indent="0">
              <a:buNone/>
              <a:defRPr sz="1800" b="1"/>
            </a:lvl3pPr>
            <a:lvl4pPr marL="1371194" indent="0">
              <a:buNone/>
              <a:defRPr sz="1600" b="1"/>
            </a:lvl4pPr>
            <a:lvl5pPr marL="1828258" indent="0">
              <a:buNone/>
              <a:defRPr sz="1600" b="1"/>
            </a:lvl5pPr>
            <a:lvl6pPr marL="2285321" indent="0">
              <a:buNone/>
              <a:defRPr sz="1600" b="1"/>
            </a:lvl6pPr>
            <a:lvl7pPr marL="2742385" indent="0">
              <a:buNone/>
              <a:defRPr sz="1600" b="1"/>
            </a:lvl7pPr>
            <a:lvl8pPr marL="3199450" indent="0">
              <a:buNone/>
              <a:defRPr sz="1600" b="1"/>
            </a:lvl8pPr>
            <a:lvl9pPr marL="3656514"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3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fr-FR"/>
          </a:p>
        </p:txBody>
      </p:sp>
      <p:sp>
        <p:nvSpPr>
          <p:cNvPr id="8" name="Rectangle 5"/>
          <p:cNvSpPr>
            <a:spLocks noGrp="1" noChangeArrowheads="1"/>
          </p:cNvSpPr>
          <p:nvPr>
            <p:ph type="ftr" sz="quarter" idx="11"/>
          </p:nvPr>
        </p:nvSpPr>
        <p:spPr/>
        <p:txBody>
          <a:bodyPr/>
          <a:lstStyle>
            <a:lvl1pPr>
              <a:defRPr/>
            </a:lvl1pPr>
          </a:lstStyle>
          <a:p>
            <a:pPr>
              <a:defRPr/>
            </a:pPr>
            <a:endParaRPr lang="fr-FR"/>
          </a:p>
        </p:txBody>
      </p:sp>
      <p:sp>
        <p:nvSpPr>
          <p:cNvPr id="9" name="Rectangle 6"/>
          <p:cNvSpPr>
            <a:spLocks noGrp="1" noChangeArrowheads="1"/>
          </p:cNvSpPr>
          <p:nvPr>
            <p:ph type="sldNum" sz="quarter" idx="12"/>
          </p:nvPr>
        </p:nvSpPr>
        <p:spPr/>
        <p:txBody>
          <a:bodyPr/>
          <a:lstStyle>
            <a:lvl1pPr>
              <a:defRPr>
                <a:cs typeface="+mn-cs"/>
              </a:defRPr>
            </a:lvl1pPr>
          </a:lstStyle>
          <a:p>
            <a:pPr>
              <a:defRPr/>
            </a:pPr>
            <a:fld id="{90E45992-AEDE-48DE-8F33-CD13C8E47D31}" type="slidenum">
              <a:rPr lang="fr-FR" altLang="fr-FR"/>
              <a:pPr>
                <a:defRPr/>
              </a:pPr>
              <a:t>‹#›</a:t>
            </a:fld>
            <a:endParaRPr lang="fr-FR" altLang="fr-FR"/>
          </a:p>
        </p:txBody>
      </p:sp>
    </p:spTree>
    <p:extLst>
      <p:ext uri="{BB962C8B-B14F-4D97-AF65-F5344CB8AC3E}">
        <p14:creationId xmlns:p14="http://schemas.microsoft.com/office/powerpoint/2010/main" val="3066471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fr-FR"/>
          </a:p>
        </p:txBody>
      </p:sp>
      <p:sp>
        <p:nvSpPr>
          <p:cNvPr id="4" name="Rectangle 5"/>
          <p:cNvSpPr>
            <a:spLocks noGrp="1" noChangeArrowheads="1"/>
          </p:cNvSpPr>
          <p:nvPr>
            <p:ph type="ftr" sz="quarter" idx="11"/>
          </p:nvPr>
        </p:nvSpPr>
        <p:spPr/>
        <p:txBody>
          <a:bodyPr/>
          <a:lstStyle>
            <a:lvl1pPr>
              <a:defRPr/>
            </a:lvl1pPr>
          </a:lstStyle>
          <a:p>
            <a:pPr>
              <a:defRPr/>
            </a:pPr>
            <a:endParaRPr lang="fr-FR"/>
          </a:p>
        </p:txBody>
      </p:sp>
      <p:sp>
        <p:nvSpPr>
          <p:cNvPr id="5" name="Rectangle 6"/>
          <p:cNvSpPr>
            <a:spLocks noGrp="1" noChangeArrowheads="1"/>
          </p:cNvSpPr>
          <p:nvPr>
            <p:ph type="sldNum" sz="quarter" idx="12"/>
          </p:nvPr>
        </p:nvSpPr>
        <p:spPr/>
        <p:txBody>
          <a:bodyPr/>
          <a:lstStyle>
            <a:lvl1pPr>
              <a:defRPr>
                <a:cs typeface="+mn-cs"/>
              </a:defRPr>
            </a:lvl1pPr>
          </a:lstStyle>
          <a:p>
            <a:pPr>
              <a:defRPr/>
            </a:pPr>
            <a:fld id="{82C4AF96-1266-4BE2-89E7-8C1B1D0E5D2F}" type="slidenum">
              <a:rPr lang="fr-FR" altLang="fr-FR"/>
              <a:pPr>
                <a:defRPr/>
              </a:pPr>
              <a:t>‹#›</a:t>
            </a:fld>
            <a:endParaRPr lang="fr-FR" altLang="fr-FR"/>
          </a:p>
        </p:txBody>
      </p:sp>
    </p:spTree>
    <p:extLst>
      <p:ext uri="{BB962C8B-B14F-4D97-AF65-F5344CB8AC3E}">
        <p14:creationId xmlns:p14="http://schemas.microsoft.com/office/powerpoint/2010/main" val="32299903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fr-FR"/>
          </a:p>
        </p:txBody>
      </p:sp>
      <p:sp>
        <p:nvSpPr>
          <p:cNvPr id="3" name="Rectangle 5"/>
          <p:cNvSpPr>
            <a:spLocks noGrp="1" noChangeArrowheads="1"/>
          </p:cNvSpPr>
          <p:nvPr>
            <p:ph type="ftr" sz="quarter" idx="11"/>
          </p:nvPr>
        </p:nvSpPr>
        <p:spPr/>
        <p:txBody>
          <a:bodyPr/>
          <a:lstStyle>
            <a:lvl1pPr>
              <a:defRPr/>
            </a:lvl1pPr>
          </a:lstStyle>
          <a:p>
            <a:pPr>
              <a:defRPr/>
            </a:pPr>
            <a:endParaRPr lang="fr-FR"/>
          </a:p>
        </p:txBody>
      </p:sp>
      <p:sp>
        <p:nvSpPr>
          <p:cNvPr id="4" name="Rectangle 6"/>
          <p:cNvSpPr>
            <a:spLocks noGrp="1" noChangeArrowheads="1"/>
          </p:cNvSpPr>
          <p:nvPr>
            <p:ph type="sldNum" sz="quarter" idx="12"/>
          </p:nvPr>
        </p:nvSpPr>
        <p:spPr/>
        <p:txBody>
          <a:bodyPr/>
          <a:lstStyle>
            <a:lvl1pPr>
              <a:defRPr>
                <a:cs typeface="+mn-cs"/>
              </a:defRPr>
            </a:lvl1pPr>
          </a:lstStyle>
          <a:p>
            <a:pPr>
              <a:defRPr/>
            </a:pPr>
            <a:fld id="{FAEC7119-4B02-4C84-A157-7A000D1FCA85}" type="slidenum">
              <a:rPr lang="fr-FR" altLang="fr-FR"/>
              <a:pPr>
                <a:defRPr/>
              </a:pPr>
              <a:t>‹#›</a:t>
            </a:fld>
            <a:endParaRPr lang="fr-FR" altLang="fr-FR"/>
          </a:p>
        </p:txBody>
      </p:sp>
    </p:spTree>
    <p:extLst>
      <p:ext uri="{BB962C8B-B14F-4D97-AF65-F5344CB8AC3E}">
        <p14:creationId xmlns:p14="http://schemas.microsoft.com/office/powerpoint/2010/main" val="11866169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90"/>
            <a:ext cx="3008313" cy="871538"/>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2" y="1076327"/>
            <a:ext cx="3008313" cy="3518297"/>
          </a:xfrm>
        </p:spPr>
        <p:txBody>
          <a:bodyPr/>
          <a:lstStyle>
            <a:lvl1pPr marL="0" indent="0">
              <a:buNone/>
              <a:defRPr sz="1400"/>
            </a:lvl1pPr>
            <a:lvl2pPr marL="457066" indent="0">
              <a:buNone/>
              <a:defRPr sz="1200"/>
            </a:lvl2pPr>
            <a:lvl3pPr marL="914129" indent="0">
              <a:buNone/>
              <a:defRPr sz="1000"/>
            </a:lvl3pPr>
            <a:lvl4pPr marL="1371194" indent="0">
              <a:buNone/>
              <a:defRPr sz="900"/>
            </a:lvl4pPr>
            <a:lvl5pPr marL="1828258" indent="0">
              <a:buNone/>
              <a:defRPr sz="900"/>
            </a:lvl5pPr>
            <a:lvl6pPr marL="2285321" indent="0">
              <a:buNone/>
              <a:defRPr sz="900"/>
            </a:lvl6pPr>
            <a:lvl7pPr marL="2742385" indent="0">
              <a:buNone/>
              <a:defRPr sz="900"/>
            </a:lvl7pPr>
            <a:lvl8pPr marL="3199450" indent="0">
              <a:buNone/>
              <a:defRPr sz="900"/>
            </a:lvl8pPr>
            <a:lvl9pPr marL="3656514"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fr-FR"/>
          </a:p>
        </p:txBody>
      </p:sp>
      <p:sp>
        <p:nvSpPr>
          <p:cNvPr id="6" name="Rectangle 5"/>
          <p:cNvSpPr>
            <a:spLocks noGrp="1" noChangeArrowheads="1"/>
          </p:cNvSpPr>
          <p:nvPr>
            <p:ph type="ftr" sz="quarter" idx="11"/>
          </p:nvPr>
        </p:nvSpPr>
        <p:spPr/>
        <p:txBody>
          <a:bodyPr/>
          <a:lstStyle>
            <a:lvl1pPr>
              <a:defRPr/>
            </a:lvl1pPr>
          </a:lstStyle>
          <a:p>
            <a:pPr>
              <a:defRPr/>
            </a:pPr>
            <a:endParaRPr lang="fr-FR"/>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E86E2824-168D-4AF5-B2B8-8AE993E09C46}" type="slidenum">
              <a:rPr lang="fr-FR" altLang="fr-FR"/>
              <a:pPr>
                <a:defRPr/>
              </a:pPr>
              <a:t>‹#›</a:t>
            </a:fld>
            <a:endParaRPr lang="fr-FR" altLang="fr-FR"/>
          </a:p>
        </p:txBody>
      </p:sp>
    </p:spTree>
    <p:extLst>
      <p:ext uri="{BB962C8B-B14F-4D97-AF65-F5344CB8AC3E}">
        <p14:creationId xmlns:p14="http://schemas.microsoft.com/office/powerpoint/2010/main" val="24138297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066" indent="0">
              <a:buNone/>
              <a:defRPr sz="2800"/>
            </a:lvl2pPr>
            <a:lvl3pPr marL="914129" indent="0">
              <a:buNone/>
              <a:defRPr sz="2400"/>
            </a:lvl3pPr>
            <a:lvl4pPr marL="1371194" indent="0">
              <a:buNone/>
              <a:defRPr sz="2000"/>
            </a:lvl4pPr>
            <a:lvl5pPr marL="1828258" indent="0">
              <a:buNone/>
              <a:defRPr sz="2000"/>
            </a:lvl5pPr>
            <a:lvl6pPr marL="2285321" indent="0">
              <a:buNone/>
              <a:defRPr sz="2000"/>
            </a:lvl6pPr>
            <a:lvl7pPr marL="2742385" indent="0">
              <a:buNone/>
              <a:defRPr sz="2000"/>
            </a:lvl7pPr>
            <a:lvl8pPr marL="3199450" indent="0">
              <a:buNone/>
              <a:defRPr sz="2000"/>
            </a:lvl8pPr>
            <a:lvl9pPr marL="3656514"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066" indent="0">
              <a:buNone/>
              <a:defRPr sz="1200"/>
            </a:lvl2pPr>
            <a:lvl3pPr marL="914129" indent="0">
              <a:buNone/>
              <a:defRPr sz="1000"/>
            </a:lvl3pPr>
            <a:lvl4pPr marL="1371194" indent="0">
              <a:buNone/>
              <a:defRPr sz="900"/>
            </a:lvl4pPr>
            <a:lvl5pPr marL="1828258" indent="0">
              <a:buNone/>
              <a:defRPr sz="900"/>
            </a:lvl5pPr>
            <a:lvl6pPr marL="2285321" indent="0">
              <a:buNone/>
              <a:defRPr sz="900"/>
            </a:lvl6pPr>
            <a:lvl7pPr marL="2742385" indent="0">
              <a:buNone/>
              <a:defRPr sz="900"/>
            </a:lvl7pPr>
            <a:lvl8pPr marL="3199450" indent="0">
              <a:buNone/>
              <a:defRPr sz="900"/>
            </a:lvl8pPr>
            <a:lvl9pPr marL="3656514"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fr-FR"/>
          </a:p>
        </p:txBody>
      </p:sp>
      <p:sp>
        <p:nvSpPr>
          <p:cNvPr id="6" name="Rectangle 5"/>
          <p:cNvSpPr>
            <a:spLocks noGrp="1" noChangeArrowheads="1"/>
          </p:cNvSpPr>
          <p:nvPr>
            <p:ph type="ftr" sz="quarter" idx="11"/>
          </p:nvPr>
        </p:nvSpPr>
        <p:spPr/>
        <p:txBody>
          <a:bodyPr/>
          <a:lstStyle>
            <a:lvl1pPr>
              <a:defRPr/>
            </a:lvl1pPr>
          </a:lstStyle>
          <a:p>
            <a:pPr>
              <a:defRPr/>
            </a:pPr>
            <a:endParaRPr lang="fr-FR"/>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655B5413-24D6-439B-9D5D-7FE3AE26EBD2}" type="slidenum">
              <a:rPr lang="fr-FR" altLang="fr-FR"/>
              <a:pPr>
                <a:defRPr/>
              </a:pPr>
              <a:t>‹#›</a:t>
            </a:fld>
            <a:endParaRPr lang="fr-FR" altLang="fr-FR"/>
          </a:p>
        </p:txBody>
      </p:sp>
    </p:spTree>
    <p:extLst>
      <p:ext uri="{BB962C8B-B14F-4D97-AF65-F5344CB8AC3E}">
        <p14:creationId xmlns:p14="http://schemas.microsoft.com/office/powerpoint/2010/main" val="28659611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0EE392B5-156A-4C90-A059-3B70909CE3B0}" type="slidenum">
              <a:rPr lang="fr-FR" altLang="fr-FR"/>
              <a:pPr>
                <a:defRPr/>
              </a:pPr>
              <a:t>‹#›</a:t>
            </a:fld>
            <a:endParaRPr lang="fr-FR" altLang="fr-FR"/>
          </a:p>
        </p:txBody>
      </p:sp>
    </p:spTree>
    <p:extLst>
      <p:ext uri="{BB962C8B-B14F-4D97-AF65-F5344CB8AC3E}">
        <p14:creationId xmlns:p14="http://schemas.microsoft.com/office/powerpoint/2010/main" val="18095775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2"/>
            <a:ext cx="2057400" cy="4388644"/>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05982"/>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853230C9-739A-4EA2-A239-69E89B52D14E}" type="slidenum">
              <a:rPr lang="fr-FR" altLang="fr-FR"/>
              <a:pPr>
                <a:defRPr/>
              </a:pPr>
              <a:t>‹#›</a:t>
            </a:fld>
            <a:endParaRPr lang="fr-FR" altLang="fr-FR"/>
          </a:p>
        </p:txBody>
      </p:sp>
    </p:spTree>
    <p:extLst>
      <p:ext uri="{BB962C8B-B14F-4D97-AF65-F5344CB8AC3E}">
        <p14:creationId xmlns:p14="http://schemas.microsoft.com/office/powerpoint/2010/main" val="6856657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F487C"/>
                </a:solidFill>
                <a:latin typeface="Verdana"/>
                <a:cs typeface="Verdana"/>
              </a:defRPr>
            </a:lvl1pPr>
          </a:lstStyle>
          <a:p>
            <a:endParaRPr/>
          </a:p>
        </p:txBody>
      </p:sp>
      <p:sp>
        <p:nvSpPr>
          <p:cNvPr id="3" name="Holder 3"/>
          <p:cNvSpPr>
            <a:spLocks noGrp="1"/>
          </p:cNvSpPr>
          <p:nvPr>
            <p:ph type="ftr" sz="quarter" idx="10"/>
          </p:nvPr>
        </p:nvSpPr>
        <p:spPr/>
        <p:txBody>
          <a:bodyPr lIns="0" tIns="0" rIns="0" bIns="0"/>
          <a:lstStyle>
            <a:lvl1pPr algn="ctr">
              <a:defRPr>
                <a:solidFill>
                  <a:srgbClr val="000000">
                    <a:tint val="75000"/>
                  </a:srgbClr>
                </a:solidFill>
              </a:defRPr>
            </a:lvl1pPr>
          </a:lstStyle>
          <a:p>
            <a:pPr>
              <a:defRPr/>
            </a:pPr>
            <a:endParaRPr/>
          </a:p>
        </p:txBody>
      </p:sp>
      <p:sp>
        <p:nvSpPr>
          <p:cNvPr id="4" name="Holder 4"/>
          <p:cNvSpPr>
            <a:spLocks noGrp="1"/>
          </p:cNvSpPr>
          <p:nvPr>
            <p:ph type="dt" sz="half" idx="11"/>
          </p:nvPr>
        </p:nvSpPr>
        <p:spPr/>
        <p:txBody>
          <a:bodyPr lIns="0" tIns="0" rIns="0" bIns="0"/>
          <a:lstStyle>
            <a:lvl1pPr algn="l">
              <a:defRPr>
                <a:solidFill>
                  <a:srgbClr val="000000">
                    <a:tint val="75000"/>
                  </a:srgbClr>
                </a:solidFill>
              </a:defRPr>
            </a:lvl1pPr>
          </a:lstStyle>
          <a:p>
            <a:pPr>
              <a:defRPr/>
            </a:pPr>
            <a:fld id="{3C78108A-90EB-486F-9D7E-AD3D2C585140}" type="datetimeFigureOut">
              <a:rPr lang="en-US"/>
              <a:pPr>
                <a:defRPr/>
              </a:pPr>
              <a:t>7/23/2019</a:t>
            </a:fld>
            <a:endParaRPr lang="en-US"/>
          </a:p>
        </p:txBody>
      </p:sp>
      <p:sp>
        <p:nvSpPr>
          <p:cNvPr id="5" name="Holder 5"/>
          <p:cNvSpPr>
            <a:spLocks noGrp="1"/>
          </p:cNvSpPr>
          <p:nvPr>
            <p:ph type="sldNum" sz="quarter" idx="12"/>
          </p:nvPr>
        </p:nvSpPr>
        <p:spPr/>
        <p:txBody>
          <a:bodyPr lIns="0" tIns="0" rIns="0" bIns="0"/>
          <a:lstStyle>
            <a:lvl1pPr>
              <a:defRPr>
                <a:solidFill>
                  <a:srgbClr val="898989"/>
                </a:solidFill>
                <a:latin typeface="Arial" charset="0"/>
                <a:cs typeface="Arial" charset="0"/>
              </a:defRPr>
            </a:lvl1pPr>
          </a:lstStyle>
          <a:p>
            <a:pPr>
              <a:defRPr/>
            </a:pPr>
            <a:fld id="{CA40035E-9C28-482F-AB15-F546F3659748}" type="slidenum">
              <a:rPr lang="fr-FR"/>
              <a:pPr>
                <a:defRPr/>
              </a:pPr>
              <a:t>‹#›</a:t>
            </a:fld>
            <a:endParaRPr lang="fr-FR"/>
          </a:p>
        </p:txBody>
      </p:sp>
    </p:spTree>
    <p:extLst>
      <p:ext uri="{BB962C8B-B14F-4D97-AF65-F5344CB8AC3E}">
        <p14:creationId xmlns:p14="http://schemas.microsoft.com/office/powerpoint/2010/main" val="7515650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2"/>
            <a:ext cx="7772400" cy="1102519"/>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p:txBody>
          <a:bodyPr/>
          <a:lstStyle>
            <a:lvl1pPr eaLnBrk="0" hangingPunct="0">
              <a:defRPr>
                <a:cs typeface="Arial" pitchFamily="34" charset="0"/>
              </a:defRPr>
            </a:lvl1pPr>
          </a:lstStyle>
          <a:p>
            <a:pPr>
              <a:defRPr/>
            </a:pPr>
            <a:endParaRPr lang="fr-FR"/>
          </a:p>
        </p:txBody>
      </p:sp>
      <p:sp>
        <p:nvSpPr>
          <p:cNvPr id="5" name="Rectangle 5"/>
          <p:cNvSpPr>
            <a:spLocks noGrp="1" noChangeArrowheads="1"/>
          </p:cNvSpPr>
          <p:nvPr>
            <p:ph type="ftr" sz="quarter" idx="11"/>
          </p:nvPr>
        </p:nvSpPr>
        <p:spPr/>
        <p:txBody>
          <a:bodyPr/>
          <a:lstStyle>
            <a:lvl1pPr eaLnBrk="0" hangingPunct="0">
              <a:defRPr>
                <a:cs typeface="Arial" pitchFamily="34" charset="0"/>
              </a:defRPr>
            </a:lvl1pPr>
          </a:lstStyle>
          <a:p>
            <a:pPr>
              <a:defRPr/>
            </a:pPr>
            <a:endParaRPr lang="fr-FR"/>
          </a:p>
        </p:txBody>
      </p:sp>
      <p:sp>
        <p:nvSpPr>
          <p:cNvPr id="6" name="Rectangle 6"/>
          <p:cNvSpPr>
            <a:spLocks noGrp="1" noChangeArrowheads="1"/>
          </p:cNvSpPr>
          <p:nvPr>
            <p:ph type="sldNum" sz="quarter" idx="12"/>
          </p:nvPr>
        </p:nvSpPr>
        <p:spPr/>
        <p:txBody>
          <a:bodyPr/>
          <a:lstStyle>
            <a:lvl1pPr eaLnBrk="0" hangingPunct="0">
              <a:defRPr>
                <a:cs typeface="Arial" pitchFamily="34" charset="0"/>
              </a:defRPr>
            </a:lvl1pPr>
          </a:lstStyle>
          <a:p>
            <a:pPr>
              <a:defRPr/>
            </a:pPr>
            <a:fld id="{E03D0863-B770-400B-B314-1E8642F44108}" type="slidenum">
              <a:rPr lang="fr-FR"/>
              <a:pPr>
                <a:defRPr/>
              </a:pPr>
              <a:t>‹#›</a:t>
            </a:fld>
            <a:endParaRPr lang="fr-FR"/>
          </a:p>
        </p:txBody>
      </p:sp>
    </p:spTree>
    <p:extLst>
      <p:ext uri="{BB962C8B-B14F-4D97-AF65-F5344CB8AC3E}">
        <p14:creationId xmlns:p14="http://schemas.microsoft.com/office/powerpoint/2010/main" val="358053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DD6E569-771A-476B-8927-574EFF8613A9}" type="datetimeFigureOut">
              <a:rPr lang="fr-FR"/>
              <a:pPr>
                <a:defRPr/>
              </a:pPr>
              <a:t>23/07/2019</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A0F274B-3AC7-418B-94A6-36B39CBB6B29}" type="slidenum">
              <a:rPr lang="fr-FR"/>
              <a:pPr>
                <a:defRPr/>
              </a:pPr>
              <a:t>‹#›</a:t>
            </a:fld>
            <a:endParaRPr lang="fr-FR"/>
          </a:p>
        </p:txBody>
      </p:sp>
    </p:spTree>
    <p:extLst>
      <p:ext uri="{BB962C8B-B14F-4D97-AF65-F5344CB8AC3E}">
        <p14:creationId xmlns:p14="http://schemas.microsoft.com/office/powerpoint/2010/main" val="36229338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p:txBody>
          <a:bodyPr/>
          <a:lstStyle>
            <a:lvl1pPr eaLnBrk="0" hangingPunct="0">
              <a:defRPr>
                <a:cs typeface="Arial" pitchFamily="34" charset="0"/>
              </a:defRPr>
            </a:lvl1pPr>
          </a:lstStyle>
          <a:p>
            <a:pPr>
              <a:defRPr/>
            </a:pPr>
            <a:endParaRPr lang="fr-FR"/>
          </a:p>
        </p:txBody>
      </p:sp>
      <p:sp>
        <p:nvSpPr>
          <p:cNvPr id="5" name="Rectangle 5"/>
          <p:cNvSpPr>
            <a:spLocks noGrp="1" noChangeArrowheads="1"/>
          </p:cNvSpPr>
          <p:nvPr>
            <p:ph type="ftr" sz="quarter" idx="11"/>
          </p:nvPr>
        </p:nvSpPr>
        <p:spPr/>
        <p:txBody>
          <a:bodyPr/>
          <a:lstStyle>
            <a:lvl1pPr eaLnBrk="0" hangingPunct="0">
              <a:defRPr>
                <a:cs typeface="Arial" pitchFamily="34" charset="0"/>
              </a:defRPr>
            </a:lvl1pPr>
          </a:lstStyle>
          <a:p>
            <a:pPr>
              <a:defRPr/>
            </a:pPr>
            <a:endParaRPr lang="fr-FR"/>
          </a:p>
        </p:txBody>
      </p:sp>
      <p:sp>
        <p:nvSpPr>
          <p:cNvPr id="6" name="Rectangle 6"/>
          <p:cNvSpPr>
            <a:spLocks noGrp="1" noChangeArrowheads="1"/>
          </p:cNvSpPr>
          <p:nvPr>
            <p:ph type="sldNum" sz="quarter" idx="12"/>
          </p:nvPr>
        </p:nvSpPr>
        <p:spPr/>
        <p:txBody>
          <a:bodyPr/>
          <a:lstStyle>
            <a:lvl1pPr eaLnBrk="0" hangingPunct="0">
              <a:defRPr>
                <a:cs typeface="Arial" pitchFamily="34" charset="0"/>
              </a:defRPr>
            </a:lvl1pPr>
          </a:lstStyle>
          <a:p>
            <a:pPr>
              <a:defRPr/>
            </a:pPr>
            <a:fld id="{DB0E3BE3-5E40-4DD9-8396-A22D572AC9CD}" type="slidenum">
              <a:rPr lang="fr-FR"/>
              <a:pPr>
                <a:defRPr/>
              </a:pPr>
              <a:t>‹#›</a:t>
            </a:fld>
            <a:endParaRPr lang="fr-FR"/>
          </a:p>
        </p:txBody>
      </p:sp>
    </p:spTree>
    <p:extLst>
      <p:ext uri="{BB962C8B-B14F-4D97-AF65-F5344CB8AC3E}">
        <p14:creationId xmlns:p14="http://schemas.microsoft.com/office/powerpoint/2010/main" val="179009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9"/>
            <a:ext cx="7772400" cy="1021556"/>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p:txBody>
          <a:bodyPr/>
          <a:lstStyle>
            <a:lvl1pPr eaLnBrk="0" hangingPunct="0">
              <a:defRPr>
                <a:cs typeface="Arial" pitchFamily="34" charset="0"/>
              </a:defRPr>
            </a:lvl1pPr>
          </a:lstStyle>
          <a:p>
            <a:pPr>
              <a:defRPr/>
            </a:pPr>
            <a:endParaRPr lang="fr-FR"/>
          </a:p>
        </p:txBody>
      </p:sp>
      <p:sp>
        <p:nvSpPr>
          <p:cNvPr id="5" name="Rectangle 5"/>
          <p:cNvSpPr>
            <a:spLocks noGrp="1" noChangeArrowheads="1"/>
          </p:cNvSpPr>
          <p:nvPr>
            <p:ph type="ftr" sz="quarter" idx="11"/>
          </p:nvPr>
        </p:nvSpPr>
        <p:spPr/>
        <p:txBody>
          <a:bodyPr/>
          <a:lstStyle>
            <a:lvl1pPr eaLnBrk="0" hangingPunct="0">
              <a:defRPr>
                <a:cs typeface="Arial" pitchFamily="34" charset="0"/>
              </a:defRPr>
            </a:lvl1pPr>
          </a:lstStyle>
          <a:p>
            <a:pPr>
              <a:defRPr/>
            </a:pPr>
            <a:endParaRPr lang="fr-FR"/>
          </a:p>
        </p:txBody>
      </p:sp>
      <p:sp>
        <p:nvSpPr>
          <p:cNvPr id="6" name="Rectangle 6"/>
          <p:cNvSpPr>
            <a:spLocks noGrp="1" noChangeArrowheads="1"/>
          </p:cNvSpPr>
          <p:nvPr>
            <p:ph type="sldNum" sz="quarter" idx="12"/>
          </p:nvPr>
        </p:nvSpPr>
        <p:spPr/>
        <p:txBody>
          <a:bodyPr/>
          <a:lstStyle>
            <a:lvl1pPr eaLnBrk="0" hangingPunct="0">
              <a:defRPr>
                <a:cs typeface="Arial" pitchFamily="34" charset="0"/>
              </a:defRPr>
            </a:lvl1pPr>
          </a:lstStyle>
          <a:p>
            <a:pPr>
              <a:defRPr/>
            </a:pPr>
            <a:fld id="{C040CBBE-8D4F-41F5-BA13-6BE01BA4A7A3}" type="slidenum">
              <a:rPr lang="fr-FR"/>
              <a:pPr>
                <a:defRPr/>
              </a:pPr>
              <a:t>‹#›</a:t>
            </a:fld>
            <a:endParaRPr lang="fr-FR"/>
          </a:p>
        </p:txBody>
      </p:sp>
    </p:spTree>
    <p:extLst>
      <p:ext uri="{BB962C8B-B14F-4D97-AF65-F5344CB8AC3E}">
        <p14:creationId xmlns:p14="http://schemas.microsoft.com/office/powerpoint/2010/main" val="37853342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p:txBody>
          <a:bodyPr/>
          <a:lstStyle>
            <a:lvl1pPr eaLnBrk="0" hangingPunct="0">
              <a:defRPr>
                <a:cs typeface="Arial" pitchFamily="34" charset="0"/>
              </a:defRPr>
            </a:lvl1pPr>
          </a:lstStyle>
          <a:p>
            <a:pPr>
              <a:defRPr/>
            </a:pPr>
            <a:endParaRPr lang="fr-FR"/>
          </a:p>
        </p:txBody>
      </p:sp>
      <p:sp>
        <p:nvSpPr>
          <p:cNvPr id="6" name="Rectangle 5"/>
          <p:cNvSpPr>
            <a:spLocks noGrp="1" noChangeArrowheads="1"/>
          </p:cNvSpPr>
          <p:nvPr>
            <p:ph type="ftr" sz="quarter" idx="11"/>
          </p:nvPr>
        </p:nvSpPr>
        <p:spPr/>
        <p:txBody>
          <a:bodyPr/>
          <a:lstStyle>
            <a:lvl1pPr eaLnBrk="0" hangingPunct="0">
              <a:defRPr>
                <a:cs typeface="Arial" pitchFamily="34" charset="0"/>
              </a:defRPr>
            </a:lvl1pPr>
          </a:lstStyle>
          <a:p>
            <a:pPr>
              <a:defRPr/>
            </a:pPr>
            <a:endParaRPr lang="fr-FR"/>
          </a:p>
        </p:txBody>
      </p:sp>
      <p:sp>
        <p:nvSpPr>
          <p:cNvPr id="7" name="Rectangle 6"/>
          <p:cNvSpPr>
            <a:spLocks noGrp="1" noChangeArrowheads="1"/>
          </p:cNvSpPr>
          <p:nvPr>
            <p:ph type="sldNum" sz="quarter" idx="12"/>
          </p:nvPr>
        </p:nvSpPr>
        <p:spPr/>
        <p:txBody>
          <a:bodyPr/>
          <a:lstStyle>
            <a:lvl1pPr eaLnBrk="0" hangingPunct="0">
              <a:defRPr>
                <a:cs typeface="Arial" pitchFamily="34" charset="0"/>
              </a:defRPr>
            </a:lvl1pPr>
          </a:lstStyle>
          <a:p>
            <a:pPr>
              <a:defRPr/>
            </a:pPr>
            <a:fld id="{CFF4ACEB-6897-49C6-989E-8992E01EF621}" type="slidenum">
              <a:rPr lang="fr-FR"/>
              <a:pPr>
                <a:defRPr/>
              </a:pPr>
              <a:t>‹#›</a:t>
            </a:fld>
            <a:endParaRPr lang="fr-FR"/>
          </a:p>
        </p:txBody>
      </p:sp>
    </p:spTree>
    <p:extLst>
      <p:ext uri="{BB962C8B-B14F-4D97-AF65-F5344CB8AC3E}">
        <p14:creationId xmlns:p14="http://schemas.microsoft.com/office/powerpoint/2010/main" val="152458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p:txBody>
          <a:bodyPr/>
          <a:lstStyle>
            <a:lvl1pPr eaLnBrk="0" hangingPunct="0">
              <a:defRPr>
                <a:cs typeface="Arial" pitchFamily="34" charset="0"/>
              </a:defRPr>
            </a:lvl1pPr>
          </a:lstStyle>
          <a:p>
            <a:pPr>
              <a:defRPr/>
            </a:pPr>
            <a:endParaRPr lang="fr-FR"/>
          </a:p>
        </p:txBody>
      </p:sp>
      <p:sp>
        <p:nvSpPr>
          <p:cNvPr id="8" name="Rectangle 5"/>
          <p:cNvSpPr>
            <a:spLocks noGrp="1" noChangeArrowheads="1"/>
          </p:cNvSpPr>
          <p:nvPr>
            <p:ph type="ftr" sz="quarter" idx="11"/>
          </p:nvPr>
        </p:nvSpPr>
        <p:spPr/>
        <p:txBody>
          <a:bodyPr/>
          <a:lstStyle>
            <a:lvl1pPr eaLnBrk="0" hangingPunct="0">
              <a:defRPr>
                <a:cs typeface="Arial" pitchFamily="34" charset="0"/>
              </a:defRPr>
            </a:lvl1pPr>
          </a:lstStyle>
          <a:p>
            <a:pPr>
              <a:defRPr/>
            </a:pPr>
            <a:endParaRPr lang="fr-FR"/>
          </a:p>
        </p:txBody>
      </p:sp>
      <p:sp>
        <p:nvSpPr>
          <p:cNvPr id="9" name="Rectangle 6"/>
          <p:cNvSpPr>
            <a:spLocks noGrp="1" noChangeArrowheads="1"/>
          </p:cNvSpPr>
          <p:nvPr>
            <p:ph type="sldNum" sz="quarter" idx="12"/>
          </p:nvPr>
        </p:nvSpPr>
        <p:spPr/>
        <p:txBody>
          <a:bodyPr/>
          <a:lstStyle>
            <a:lvl1pPr eaLnBrk="0" hangingPunct="0">
              <a:defRPr>
                <a:cs typeface="Arial" pitchFamily="34" charset="0"/>
              </a:defRPr>
            </a:lvl1pPr>
          </a:lstStyle>
          <a:p>
            <a:pPr>
              <a:defRPr/>
            </a:pPr>
            <a:fld id="{FB20143D-FD37-4C77-83A2-F3DF51C745C3}" type="slidenum">
              <a:rPr lang="fr-FR"/>
              <a:pPr>
                <a:defRPr/>
              </a:pPr>
              <a:t>‹#›</a:t>
            </a:fld>
            <a:endParaRPr lang="fr-FR"/>
          </a:p>
        </p:txBody>
      </p:sp>
    </p:spTree>
    <p:extLst>
      <p:ext uri="{BB962C8B-B14F-4D97-AF65-F5344CB8AC3E}">
        <p14:creationId xmlns:p14="http://schemas.microsoft.com/office/powerpoint/2010/main" val="30236728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p:txBody>
          <a:bodyPr/>
          <a:lstStyle>
            <a:lvl1pPr eaLnBrk="0" hangingPunct="0">
              <a:defRPr>
                <a:cs typeface="Arial" pitchFamily="34" charset="0"/>
              </a:defRPr>
            </a:lvl1pPr>
          </a:lstStyle>
          <a:p>
            <a:pPr>
              <a:defRPr/>
            </a:pPr>
            <a:endParaRPr lang="fr-FR"/>
          </a:p>
        </p:txBody>
      </p:sp>
      <p:sp>
        <p:nvSpPr>
          <p:cNvPr id="4" name="Rectangle 5"/>
          <p:cNvSpPr>
            <a:spLocks noGrp="1" noChangeArrowheads="1"/>
          </p:cNvSpPr>
          <p:nvPr>
            <p:ph type="ftr" sz="quarter" idx="11"/>
          </p:nvPr>
        </p:nvSpPr>
        <p:spPr/>
        <p:txBody>
          <a:bodyPr/>
          <a:lstStyle>
            <a:lvl1pPr eaLnBrk="0" hangingPunct="0">
              <a:defRPr>
                <a:cs typeface="Arial" pitchFamily="34" charset="0"/>
              </a:defRPr>
            </a:lvl1pPr>
          </a:lstStyle>
          <a:p>
            <a:pPr>
              <a:defRPr/>
            </a:pPr>
            <a:endParaRPr lang="fr-FR"/>
          </a:p>
        </p:txBody>
      </p:sp>
      <p:sp>
        <p:nvSpPr>
          <p:cNvPr id="5" name="Rectangle 6"/>
          <p:cNvSpPr>
            <a:spLocks noGrp="1" noChangeArrowheads="1"/>
          </p:cNvSpPr>
          <p:nvPr>
            <p:ph type="sldNum" sz="quarter" idx="12"/>
          </p:nvPr>
        </p:nvSpPr>
        <p:spPr/>
        <p:txBody>
          <a:bodyPr/>
          <a:lstStyle>
            <a:lvl1pPr eaLnBrk="0" hangingPunct="0">
              <a:defRPr>
                <a:cs typeface="Arial" pitchFamily="34" charset="0"/>
              </a:defRPr>
            </a:lvl1pPr>
          </a:lstStyle>
          <a:p>
            <a:pPr>
              <a:defRPr/>
            </a:pPr>
            <a:fld id="{0F6DFDBE-B362-40CD-A9F9-B7B83171D72E}" type="slidenum">
              <a:rPr lang="fr-FR"/>
              <a:pPr>
                <a:defRPr/>
              </a:pPr>
              <a:t>‹#›</a:t>
            </a:fld>
            <a:endParaRPr lang="fr-FR"/>
          </a:p>
        </p:txBody>
      </p:sp>
    </p:spTree>
    <p:extLst>
      <p:ext uri="{BB962C8B-B14F-4D97-AF65-F5344CB8AC3E}">
        <p14:creationId xmlns:p14="http://schemas.microsoft.com/office/powerpoint/2010/main" val="37962860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pitchFamily="34" charset="0"/>
              </a:defRPr>
            </a:lvl1pPr>
          </a:lstStyle>
          <a:p>
            <a:pPr>
              <a:defRPr/>
            </a:pPr>
            <a:endParaRPr lang="fr-FR"/>
          </a:p>
        </p:txBody>
      </p:sp>
      <p:sp>
        <p:nvSpPr>
          <p:cNvPr id="3" name="Rectangle 5"/>
          <p:cNvSpPr>
            <a:spLocks noGrp="1" noChangeArrowheads="1"/>
          </p:cNvSpPr>
          <p:nvPr>
            <p:ph type="ftr" sz="quarter" idx="11"/>
          </p:nvPr>
        </p:nvSpPr>
        <p:spPr/>
        <p:txBody>
          <a:bodyPr/>
          <a:lstStyle>
            <a:lvl1pPr eaLnBrk="0" hangingPunct="0">
              <a:defRPr>
                <a:cs typeface="Arial" pitchFamily="34" charset="0"/>
              </a:defRPr>
            </a:lvl1pPr>
          </a:lstStyle>
          <a:p>
            <a:pPr>
              <a:defRPr/>
            </a:pPr>
            <a:endParaRPr lang="fr-FR"/>
          </a:p>
        </p:txBody>
      </p:sp>
      <p:sp>
        <p:nvSpPr>
          <p:cNvPr id="4" name="Rectangle 6"/>
          <p:cNvSpPr>
            <a:spLocks noGrp="1" noChangeArrowheads="1"/>
          </p:cNvSpPr>
          <p:nvPr>
            <p:ph type="sldNum" sz="quarter" idx="12"/>
          </p:nvPr>
        </p:nvSpPr>
        <p:spPr/>
        <p:txBody>
          <a:bodyPr/>
          <a:lstStyle>
            <a:lvl1pPr eaLnBrk="0" hangingPunct="0">
              <a:defRPr>
                <a:cs typeface="Arial" pitchFamily="34" charset="0"/>
              </a:defRPr>
            </a:lvl1pPr>
          </a:lstStyle>
          <a:p>
            <a:pPr>
              <a:defRPr/>
            </a:pPr>
            <a:fld id="{19EB2042-FACE-4746-8B38-72252E20BF7B}" type="slidenum">
              <a:rPr lang="fr-FR"/>
              <a:pPr>
                <a:defRPr/>
              </a:pPr>
              <a:t>‹#›</a:t>
            </a:fld>
            <a:endParaRPr lang="fr-FR"/>
          </a:p>
        </p:txBody>
      </p:sp>
    </p:spTree>
    <p:extLst>
      <p:ext uri="{BB962C8B-B14F-4D97-AF65-F5344CB8AC3E}">
        <p14:creationId xmlns:p14="http://schemas.microsoft.com/office/powerpoint/2010/main" val="18295037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p:txBody>
          <a:bodyPr/>
          <a:lstStyle>
            <a:lvl1pPr eaLnBrk="0" hangingPunct="0">
              <a:defRPr>
                <a:cs typeface="Arial" pitchFamily="34" charset="0"/>
              </a:defRPr>
            </a:lvl1pPr>
          </a:lstStyle>
          <a:p>
            <a:pPr>
              <a:defRPr/>
            </a:pPr>
            <a:endParaRPr lang="fr-FR"/>
          </a:p>
        </p:txBody>
      </p:sp>
      <p:sp>
        <p:nvSpPr>
          <p:cNvPr id="6" name="Rectangle 5"/>
          <p:cNvSpPr>
            <a:spLocks noGrp="1" noChangeArrowheads="1"/>
          </p:cNvSpPr>
          <p:nvPr>
            <p:ph type="ftr" sz="quarter" idx="11"/>
          </p:nvPr>
        </p:nvSpPr>
        <p:spPr/>
        <p:txBody>
          <a:bodyPr/>
          <a:lstStyle>
            <a:lvl1pPr eaLnBrk="0" hangingPunct="0">
              <a:defRPr>
                <a:cs typeface="Arial" pitchFamily="34" charset="0"/>
              </a:defRPr>
            </a:lvl1pPr>
          </a:lstStyle>
          <a:p>
            <a:pPr>
              <a:defRPr/>
            </a:pPr>
            <a:endParaRPr lang="fr-FR"/>
          </a:p>
        </p:txBody>
      </p:sp>
      <p:sp>
        <p:nvSpPr>
          <p:cNvPr id="7" name="Rectangle 6"/>
          <p:cNvSpPr>
            <a:spLocks noGrp="1" noChangeArrowheads="1"/>
          </p:cNvSpPr>
          <p:nvPr>
            <p:ph type="sldNum" sz="quarter" idx="12"/>
          </p:nvPr>
        </p:nvSpPr>
        <p:spPr/>
        <p:txBody>
          <a:bodyPr/>
          <a:lstStyle>
            <a:lvl1pPr eaLnBrk="0" hangingPunct="0">
              <a:defRPr>
                <a:cs typeface="Arial" pitchFamily="34" charset="0"/>
              </a:defRPr>
            </a:lvl1pPr>
          </a:lstStyle>
          <a:p>
            <a:pPr>
              <a:defRPr/>
            </a:pPr>
            <a:fld id="{BA3EB423-A3D7-4788-8F8D-B653AF5AB5FF}" type="slidenum">
              <a:rPr lang="fr-FR"/>
              <a:pPr>
                <a:defRPr/>
              </a:pPr>
              <a:t>‹#›</a:t>
            </a:fld>
            <a:endParaRPr lang="fr-FR"/>
          </a:p>
        </p:txBody>
      </p:sp>
    </p:spTree>
    <p:extLst>
      <p:ext uri="{BB962C8B-B14F-4D97-AF65-F5344CB8AC3E}">
        <p14:creationId xmlns:p14="http://schemas.microsoft.com/office/powerpoint/2010/main" val="29084489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p:txBody>
          <a:bodyPr/>
          <a:lstStyle>
            <a:lvl1pPr eaLnBrk="0" hangingPunct="0">
              <a:defRPr>
                <a:cs typeface="Arial" pitchFamily="34" charset="0"/>
              </a:defRPr>
            </a:lvl1pPr>
          </a:lstStyle>
          <a:p>
            <a:pPr>
              <a:defRPr/>
            </a:pPr>
            <a:endParaRPr lang="fr-FR"/>
          </a:p>
        </p:txBody>
      </p:sp>
      <p:sp>
        <p:nvSpPr>
          <p:cNvPr id="6" name="Rectangle 5"/>
          <p:cNvSpPr>
            <a:spLocks noGrp="1" noChangeArrowheads="1"/>
          </p:cNvSpPr>
          <p:nvPr>
            <p:ph type="ftr" sz="quarter" idx="11"/>
          </p:nvPr>
        </p:nvSpPr>
        <p:spPr/>
        <p:txBody>
          <a:bodyPr/>
          <a:lstStyle>
            <a:lvl1pPr eaLnBrk="0" hangingPunct="0">
              <a:defRPr>
                <a:cs typeface="Arial" pitchFamily="34" charset="0"/>
              </a:defRPr>
            </a:lvl1pPr>
          </a:lstStyle>
          <a:p>
            <a:pPr>
              <a:defRPr/>
            </a:pPr>
            <a:endParaRPr lang="fr-FR"/>
          </a:p>
        </p:txBody>
      </p:sp>
      <p:sp>
        <p:nvSpPr>
          <p:cNvPr id="7" name="Rectangle 6"/>
          <p:cNvSpPr>
            <a:spLocks noGrp="1" noChangeArrowheads="1"/>
          </p:cNvSpPr>
          <p:nvPr>
            <p:ph type="sldNum" sz="quarter" idx="12"/>
          </p:nvPr>
        </p:nvSpPr>
        <p:spPr/>
        <p:txBody>
          <a:bodyPr/>
          <a:lstStyle>
            <a:lvl1pPr eaLnBrk="0" hangingPunct="0">
              <a:defRPr>
                <a:cs typeface="Arial" pitchFamily="34" charset="0"/>
              </a:defRPr>
            </a:lvl1pPr>
          </a:lstStyle>
          <a:p>
            <a:pPr>
              <a:defRPr/>
            </a:pPr>
            <a:fld id="{D54DBA05-405A-460C-824F-AC83E5202EF2}" type="slidenum">
              <a:rPr lang="fr-FR"/>
              <a:pPr>
                <a:defRPr/>
              </a:pPr>
              <a:t>‹#›</a:t>
            </a:fld>
            <a:endParaRPr lang="fr-FR"/>
          </a:p>
        </p:txBody>
      </p:sp>
    </p:spTree>
    <p:extLst>
      <p:ext uri="{BB962C8B-B14F-4D97-AF65-F5344CB8AC3E}">
        <p14:creationId xmlns:p14="http://schemas.microsoft.com/office/powerpoint/2010/main" val="8248814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p:txBody>
          <a:bodyPr/>
          <a:lstStyle>
            <a:lvl1pPr eaLnBrk="0" hangingPunct="0">
              <a:defRPr>
                <a:cs typeface="Arial" pitchFamily="34" charset="0"/>
              </a:defRPr>
            </a:lvl1pPr>
          </a:lstStyle>
          <a:p>
            <a:pPr>
              <a:defRPr/>
            </a:pPr>
            <a:endParaRPr lang="fr-FR"/>
          </a:p>
        </p:txBody>
      </p:sp>
      <p:sp>
        <p:nvSpPr>
          <p:cNvPr id="5" name="Rectangle 5"/>
          <p:cNvSpPr>
            <a:spLocks noGrp="1" noChangeArrowheads="1"/>
          </p:cNvSpPr>
          <p:nvPr>
            <p:ph type="ftr" sz="quarter" idx="11"/>
          </p:nvPr>
        </p:nvSpPr>
        <p:spPr/>
        <p:txBody>
          <a:bodyPr/>
          <a:lstStyle>
            <a:lvl1pPr eaLnBrk="0" hangingPunct="0">
              <a:defRPr>
                <a:cs typeface="Arial" pitchFamily="34" charset="0"/>
              </a:defRPr>
            </a:lvl1pPr>
          </a:lstStyle>
          <a:p>
            <a:pPr>
              <a:defRPr/>
            </a:pPr>
            <a:endParaRPr lang="fr-FR"/>
          </a:p>
        </p:txBody>
      </p:sp>
      <p:sp>
        <p:nvSpPr>
          <p:cNvPr id="6" name="Rectangle 6"/>
          <p:cNvSpPr>
            <a:spLocks noGrp="1" noChangeArrowheads="1"/>
          </p:cNvSpPr>
          <p:nvPr>
            <p:ph type="sldNum" sz="quarter" idx="12"/>
          </p:nvPr>
        </p:nvSpPr>
        <p:spPr/>
        <p:txBody>
          <a:bodyPr/>
          <a:lstStyle>
            <a:lvl1pPr eaLnBrk="0" hangingPunct="0">
              <a:defRPr>
                <a:cs typeface="Arial" pitchFamily="34" charset="0"/>
              </a:defRPr>
            </a:lvl1pPr>
          </a:lstStyle>
          <a:p>
            <a:pPr>
              <a:defRPr/>
            </a:pPr>
            <a:fld id="{0F282B23-D096-4807-911E-6A3EE3CEF0DE}" type="slidenum">
              <a:rPr lang="fr-FR"/>
              <a:pPr>
                <a:defRPr/>
              </a:pPr>
              <a:t>‹#›</a:t>
            </a:fld>
            <a:endParaRPr lang="fr-FR"/>
          </a:p>
        </p:txBody>
      </p:sp>
    </p:spTree>
    <p:extLst>
      <p:ext uri="{BB962C8B-B14F-4D97-AF65-F5344CB8AC3E}">
        <p14:creationId xmlns:p14="http://schemas.microsoft.com/office/powerpoint/2010/main" val="29965767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p:txBody>
          <a:bodyPr/>
          <a:lstStyle>
            <a:lvl1pPr eaLnBrk="0" hangingPunct="0">
              <a:defRPr>
                <a:cs typeface="Arial" pitchFamily="34" charset="0"/>
              </a:defRPr>
            </a:lvl1pPr>
          </a:lstStyle>
          <a:p>
            <a:pPr>
              <a:defRPr/>
            </a:pPr>
            <a:endParaRPr lang="fr-FR"/>
          </a:p>
        </p:txBody>
      </p:sp>
      <p:sp>
        <p:nvSpPr>
          <p:cNvPr id="5" name="Rectangle 5"/>
          <p:cNvSpPr>
            <a:spLocks noGrp="1" noChangeArrowheads="1"/>
          </p:cNvSpPr>
          <p:nvPr>
            <p:ph type="ftr" sz="quarter" idx="11"/>
          </p:nvPr>
        </p:nvSpPr>
        <p:spPr/>
        <p:txBody>
          <a:bodyPr/>
          <a:lstStyle>
            <a:lvl1pPr eaLnBrk="0" hangingPunct="0">
              <a:defRPr>
                <a:cs typeface="Arial" pitchFamily="34" charset="0"/>
              </a:defRPr>
            </a:lvl1pPr>
          </a:lstStyle>
          <a:p>
            <a:pPr>
              <a:defRPr/>
            </a:pPr>
            <a:endParaRPr lang="fr-FR"/>
          </a:p>
        </p:txBody>
      </p:sp>
      <p:sp>
        <p:nvSpPr>
          <p:cNvPr id="6" name="Rectangle 6"/>
          <p:cNvSpPr>
            <a:spLocks noGrp="1" noChangeArrowheads="1"/>
          </p:cNvSpPr>
          <p:nvPr>
            <p:ph type="sldNum" sz="quarter" idx="12"/>
          </p:nvPr>
        </p:nvSpPr>
        <p:spPr/>
        <p:txBody>
          <a:bodyPr/>
          <a:lstStyle>
            <a:lvl1pPr eaLnBrk="0" hangingPunct="0">
              <a:defRPr>
                <a:cs typeface="Arial" pitchFamily="34" charset="0"/>
              </a:defRPr>
            </a:lvl1pPr>
          </a:lstStyle>
          <a:p>
            <a:pPr>
              <a:defRPr/>
            </a:pPr>
            <a:fld id="{420F0FD0-8241-4D69-87C2-D5EB1AD2BAB0}" type="slidenum">
              <a:rPr lang="fr-FR"/>
              <a:pPr>
                <a:defRPr/>
              </a:pPr>
              <a:t>‹#›</a:t>
            </a:fld>
            <a:endParaRPr lang="fr-FR"/>
          </a:p>
        </p:txBody>
      </p:sp>
    </p:spTree>
    <p:extLst>
      <p:ext uri="{BB962C8B-B14F-4D97-AF65-F5344CB8AC3E}">
        <p14:creationId xmlns:p14="http://schemas.microsoft.com/office/powerpoint/2010/main" val="161073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7A6526B-8A59-4B49-9983-E236FF262A88}" type="datetimeFigureOut">
              <a:rPr lang="fr-FR"/>
              <a:pPr>
                <a:defRPr/>
              </a:pPr>
              <a:t>23/07/2019</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B304A5A-4A35-4A4D-B85D-A5199E2055A7}" type="slidenum">
              <a:rPr lang="fr-FR"/>
              <a:pPr>
                <a:defRPr/>
              </a:pPr>
              <a:t>‹#›</a:t>
            </a:fld>
            <a:endParaRPr lang="fr-FR"/>
          </a:p>
        </p:txBody>
      </p:sp>
    </p:spTree>
    <p:extLst>
      <p:ext uri="{BB962C8B-B14F-4D97-AF65-F5344CB8AC3E}">
        <p14:creationId xmlns:p14="http://schemas.microsoft.com/office/powerpoint/2010/main" val="42522048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F487C"/>
                </a:solidFill>
                <a:latin typeface="Verdana"/>
                <a:cs typeface="Verdana"/>
              </a:defRPr>
            </a:lvl1pPr>
          </a:lstStyle>
          <a:p>
            <a:endParaRPr/>
          </a:p>
        </p:txBody>
      </p:sp>
      <p:sp>
        <p:nvSpPr>
          <p:cNvPr id="3" name="Holder 3"/>
          <p:cNvSpPr>
            <a:spLocks noGrp="1"/>
          </p:cNvSpPr>
          <p:nvPr>
            <p:ph type="ftr" sz="quarter" idx="10"/>
          </p:nvPr>
        </p:nvSpPr>
        <p:spPr/>
        <p:txBody>
          <a:bodyPr lIns="0" tIns="0" rIns="0" bIns="0"/>
          <a:lstStyle>
            <a:lvl1pPr algn="ctr" eaLnBrk="0" hangingPunct="0">
              <a:defRPr>
                <a:solidFill>
                  <a:srgbClr val="000000">
                    <a:tint val="75000"/>
                  </a:srgbClr>
                </a:solidFill>
                <a:cs typeface="Arial" pitchFamily="34" charset="0"/>
              </a:defRPr>
            </a:lvl1pPr>
          </a:lstStyle>
          <a:p>
            <a:pPr>
              <a:defRPr/>
            </a:pPr>
            <a:endParaRPr/>
          </a:p>
        </p:txBody>
      </p:sp>
      <p:sp>
        <p:nvSpPr>
          <p:cNvPr id="4" name="Holder 4"/>
          <p:cNvSpPr>
            <a:spLocks noGrp="1"/>
          </p:cNvSpPr>
          <p:nvPr>
            <p:ph type="dt" sz="half" idx="11"/>
          </p:nvPr>
        </p:nvSpPr>
        <p:spPr/>
        <p:txBody>
          <a:bodyPr lIns="0" tIns="0" rIns="0" bIns="0"/>
          <a:lstStyle>
            <a:lvl1pPr algn="l" eaLnBrk="0" hangingPunct="0">
              <a:defRPr>
                <a:solidFill>
                  <a:srgbClr val="000000">
                    <a:tint val="75000"/>
                  </a:srgbClr>
                </a:solidFill>
                <a:cs typeface="Arial" pitchFamily="34" charset="0"/>
              </a:defRPr>
            </a:lvl1pPr>
          </a:lstStyle>
          <a:p>
            <a:pPr>
              <a:defRPr/>
            </a:pPr>
            <a:fld id="{7CF8EAEE-6477-4E89-A9DB-919CC570B31E}" type="datetimeFigureOut">
              <a:rPr lang="en-US"/>
              <a:pPr>
                <a:defRPr/>
              </a:pPr>
              <a:t>7/23/2019</a:t>
            </a:fld>
            <a:endParaRPr lang="en-US"/>
          </a:p>
        </p:txBody>
      </p:sp>
      <p:sp>
        <p:nvSpPr>
          <p:cNvPr id="5" name="Holder 5"/>
          <p:cNvSpPr>
            <a:spLocks noGrp="1"/>
          </p:cNvSpPr>
          <p:nvPr>
            <p:ph type="sldNum" sz="quarter" idx="12"/>
          </p:nvPr>
        </p:nvSpPr>
        <p:spPr/>
        <p:txBody>
          <a:bodyPr lIns="0" tIns="0" rIns="0" bIns="0"/>
          <a:lstStyle>
            <a:lvl1pPr eaLnBrk="0" hangingPunct="0">
              <a:defRPr>
                <a:solidFill>
                  <a:srgbClr val="898989"/>
                </a:solidFill>
                <a:latin typeface="Arial" charset="0"/>
                <a:cs typeface="Arial" charset="0"/>
              </a:defRPr>
            </a:lvl1pPr>
          </a:lstStyle>
          <a:p>
            <a:pPr>
              <a:defRPr/>
            </a:pPr>
            <a:fld id="{7A1DC527-56E6-4096-A615-EF8F24716B0D}" type="slidenum">
              <a:rPr lang="fr-FR"/>
              <a:pPr>
                <a:defRPr/>
              </a:pPr>
              <a:t>‹#›</a:t>
            </a:fld>
            <a:endParaRPr lang="fr-FR"/>
          </a:p>
        </p:txBody>
      </p:sp>
    </p:spTree>
    <p:extLst>
      <p:ext uri="{BB962C8B-B14F-4D97-AF65-F5344CB8AC3E}">
        <p14:creationId xmlns:p14="http://schemas.microsoft.com/office/powerpoint/2010/main" val="37130321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Study Name, Title and Summa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3886200"/>
            <a:ext cx="8229600" cy="742950"/>
          </a:xfrm>
        </p:spPr>
        <p:txBody>
          <a:bodyPr anchor="b"/>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13"/>
          </p:nvPr>
        </p:nvSpPr>
        <p:spPr>
          <a:xfrm>
            <a:off x="457200" y="115911"/>
            <a:ext cx="8229600" cy="226991"/>
          </a:xfrm>
          <a:noFill/>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
        <p:nvSpPr>
          <p:cNvPr id="6" name="Text Placeholder 4"/>
          <p:cNvSpPr>
            <a:spLocks noGrp="1"/>
          </p:cNvSpPr>
          <p:nvPr>
            <p:ph type="body" sz="quarter" idx="12"/>
          </p:nvPr>
        </p:nvSpPr>
        <p:spPr>
          <a:xfrm>
            <a:off x="460378" y="4904121"/>
            <a:ext cx="5647127" cy="118613"/>
          </a:xfrm>
        </p:spPr>
        <p:txBody>
          <a:bodyPr anchor="b"/>
          <a:lstStyle>
            <a:lvl1pPr marL="0" indent="0">
              <a:buNone/>
              <a:defRPr sz="800"/>
            </a:lvl1pPr>
          </a:lstStyle>
          <a:p>
            <a:pPr lvl="0"/>
            <a:endParaRPr lang="en-GB" dirty="0"/>
          </a:p>
        </p:txBody>
      </p:sp>
      <p:sp>
        <p:nvSpPr>
          <p:cNvPr id="7" name="Slide Number Placeholder 3"/>
          <p:cNvSpPr>
            <a:spLocks noGrp="1"/>
          </p:cNvSpPr>
          <p:nvPr>
            <p:ph type="sldNum" sz="quarter" idx="14"/>
          </p:nvPr>
        </p:nvSpPr>
        <p:spPr>
          <a:xfrm>
            <a:off x="8747128" y="4836322"/>
            <a:ext cx="396875" cy="273844"/>
          </a:xfrm>
        </p:spPr>
        <p:txBody>
          <a:bodyPr rtlCol="0" anchor="ctr"/>
          <a:lstStyle>
            <a:lvl1pPr algn="r" eaLnBrk="0" hangingPunct="0">
              <a:defRPr sz="800">
                <a:solidFill>
                  <a:srgbClr val="000000">
                    <a:tint val="75000"/>
                  </a:srgbClr>
                </a:solidFill>
                <a:cs typeface="Arial" pitchFamily="34" charset="0"/>
              </a:defRPr>
            </a:lvl1pPr>
          </a:lstStyle>
          <a:p>
            <a:pPr>
              <a:defRPr/>
            </a:pPr>
            <a:fld id="{C019D79B-00F9-4838-B984-B6A7AE3FFF07}" type="slidenum">
              <a:rPr lang="en-GB"/>
              <a:pPr>
                <a:defRPr/>
              </a:pPr>
              <a:t>‹#›</a:t>
            </a:fld>
            <a:endParaRPr lang="en-GB" dirty="0"/>
          </a:p>
        </p:txBody>
      </p:sp>
    </p:spTree>
    <p:extLst>
      <p:ext uri="{BB962C8B-B14F-4D97-AF65-F5344CB8AC3E}">
        <p14:creationId xmlns:p14="http://schemas.microsoft.com/office/powerpoint/2010/main" val="36833148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Study Name, Title, Study Description and Summary">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5911"/>
            <a:ext cx="8229600" cy="226991"/>
          </a:xfrm>
          <a:noFill/>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8"/>
          <p:cNvSpPr>
            <a:spLocks noGrp="1"/>
          </p:cNvSpPr>
          <p:nvPr>
            <p:ph type="body" sz="quarter" idx="13"/>
          </p:nvPr>
        </p:nvSpPr>
        <p:spPr>
          <a:xfrm>
            <a:off x="457200" y="1145151"/>
            <a:ext cx="8229600" cy="228600"/>
          </a:xfrm>
        </p:spPr>
        <p:txBody>
          <a:bodyPr/>
          <a:lstStyle>
            <a:lvl1pPr marL="0" indent="0" algn="ctr">
              <a:lnSpc>
                <a:spcPct val="90000"/>
              </a:lnSpc>
              <a:spcBef>
                <a:spcPts val="0"/>
              </a:spcBef>
              <a:buNone/>
              <a:defRPr sz="16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fr-FR" smtClean="0"/>
              <a:t>Modifiez les styles du texte du masque</a:t>
            </a:r>
          </a:p>
        </p:txBody>
      </p:sp>
      <p:sp>
        <p:nvSpPr>
          <p:cNvPr id="7" name="Content Placeholder 2"/>
          <p:cNvSpPr>
            <a:spLocks noGrp="1"/>
          </p:cNvSpPr>
          <p:nvPr>
            <p:ph idx="12"/>
          </p:nvPr>
        </p:nvSpPr>
        <p:spPr>
          <a:xfrm>
            <a:off x="457200" y="3886200"/>
            <a:ext cx="8229600" cy="742950"/>
          </a:xfrm>
        </p:spPr>
        <p:txBody>
          <a:bodyPr anchor="b"/>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18"/>
          </p:nvPr>
        </p:nvSpPr>
        <p:spPr>
          <a:xfrm>
            <a:off x="460378" y="4904121"/>
            <a:ext cx="5647127" cy="118613"/>
          </a:xfrm>
        </p:spPr>
        <p:txBody>
          <a:bodyPr anchor="b"/>
          <a:lstStyle>
            <a:lvl1pPr marL="0" indent="0">
              <a:buNone/>
              <a:defRPr sz="800"/>
            </a:lvl1pPr>
          </a:lstStyle>
          <a:p>
            <a:pPr lvl="0"/>
            <a:endParaRPr lang="en-GB" dirty="0"/>
          </a:p>
        </p:txBody>
      </p:sp>
      <p:sp>
        <p:nvSpPr>
          <p:cNvPr id="8" name="Slide Number Placeholder 3"/>
          <p:cNvSpPr>
            <a:spLocks noGrp="1"/>
          </p:cNvSpPr>
          <p:nvPr>
            <p:ph type="sldNum" sz="quarter" idx="19"/>
          </p:nvPr>
        </p:nvSpPr>
        <p:spPr>
          <a:xfrm>
            <a:off x="8747128" y="4836322"/>
            <a:ext cx="396875" cy="273844"/>
          </a:xfrm>
        </p:spPr>
        <p:txBody>
          <a:bodyPr rtlCol="0" anchor="ctr"/>
          <a:lstStyle>
            <a:lvl1pPr algn="r" eaLnBrk="0" hangingPunct="0">
              <a:defRPr sz="800">
                <a:solidFill>
                  <a:srgbClr val="000000">
                    <a:tint val="75000"/>
                  </a:srgbClr>
                </a:solidFill>
                <a:cs typeface="Arial" pitchFamily="34" charset="0"/>
              </a:defRPr>
            </a:lvl1pPr>
          </a:lstStyle>
          <a:p>
            <a:pPr>
              <a:defRPr/>
            </a:pPr>
            <a:fld id="{4F95EB33-C104-4791-8A7F-6487FE5FA2ED}" type="slidenum">
              <a:rPr lang="en-GB"/>
              <a:pPr>
                <a:defRPr/>
              </a:pPr>
              <a:t>‹#›</a:t>
            </a:fld>
            <a:endParaRPr lang="en-GB" dirty="0"/>
          </a:p>
        </p:txBody>
      </p:sp>
    </p:spTree>
    <p:extLst>
      <p:ext uri="{BB962C8B-B14F-4D97-AF65-F5344CB8AC3E}">
        <p14:creationId xmlns:p14="http://schemas.microsoft.com/office/powerpoint/2010/main" val="19274581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Content and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349828"/>
            <a:ext cx="8229600" cy="507423"/>
          </a:xfrm>
        </p:spPr>
        <p:txBody>
          <a:bodyPr/>
          <a:lstStyle/>
          <a:p>
            <a:r>
              <a:rPr lang="en-US"/>
              <a:t>Click to edit Master title style</a:t>
            </a:r>
          </a:p>
        </p:txBody>
      </p:sp>
      <p:sp>
        <p:nvSpPr>
          <p:cNvPr id="3" name="Content Placeholder 2"/>
          <p:cNvSpPr>
            <a:spLocks noGrp="1"/>
          </p:cNvSpPr>
          <p:nvPr>
            <p:ph idx="1"/>
          </p:nvPr>
        </p:nvSpPr>
        <p:spPr>
          <a:xfrm>
            <a:off x="457200" y="1143000"/>
            <a:ext cx="8229600" cy="953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2"/>
          </p:nvPr>
        </p:nvSpPr>
        <p:spPr>
          <a:xfrm>
            <a:off x="457200" y="3886200"/>
            <a:ext cx="8229600" cy="742950"/>
          </a:xfrm>
        </p:spPr>
        <p:txBody>
          <a:bodyPr anchor="b"/>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3"/>
          </p:nvPr>
        </p:nvSpPr>
        <p:spPr>
          <a:xfrm>
            <a:off x="460378" y="4904121"/>
            <a:ext cx="5647127" cy="118613"/>
          </a:xfrm>
        </p:spPr>
        <p:txBody>
          <a:bodyPr anchor="b"/>
          <a:lstStyle>
            <a:lvl1pPr marL="0" indent="0">
              <a:buNone/>
              <a:defRPr sz="800"/>
            </a:lvl1pPr>
          </a:lstStyle>
          <a:p>
            <a:pPr lvl="0"/>
            <a:endParaRPr lang="en-GB" dirty="0"/>
          </a:p>
        </p:txBody>
      </p:sp>
      <p:sp>
        <p:nvSpPr>
          <p:cNvPr id="7" name="Slide Number Placeholder 3"/>
          <p:cNvSpPr>
            <a:spLocks noGrp="1"/>
          </p:cNvSpPr>
          <p:nvPr>
            <p:ph type="sldNum" sz="quarter" idx="14"/>
          </p:nvPr>
        </p:nvSpPr>
        <p:spPr>
          <a:xfrm>
            <a:off x="8747128" y="4836322"/>
            <a:ext cx="396875" cy="273844"/>
          </a:xfrm>
        </p:spPr>
        <p:txBody>
          <a:bodyPr rtlCol="0" anchor="ctr"/>
          <a:lstStyle>
            <a:lvl1pPr algn="r" eaLnBrk="0" hangingPunct="0">
              <a:defRPr sz="800">
                <a:solidFill>
                  <a:srgbClr val="000000">
                    <a:tint val="75000"/>
                  </a:srgbClr>
                </a:solidFill>
                <a:cs typeface="Arial" pitchFamily="34" charset="0"/>
              </a:defRPr>
            </a:lvl1pPr>
          </a:lstStyle>
          <a:p>
            <a:pPr>
              <a:defRPr/>
            </a:pPr>
            <a:fld id="{8AB67368-DA7B-4915-969B-1C6EFC092592}" type="slidenum">
              <a:rPr lang="en-GB"/>
              <a:pPr>
                <a:defRPr/>
              </a:pPr>
              <a:t>‹#›</a:t>
            </a:fld>
            <a:endParaRPr lang="en-GB" dirty="0"/>
          </a:p>
        </p:txBody>
      </p:sp>
    </p:spTree>
    <p:extLst>
      <p:ext uri="{BB962C8B-B14F-4D97-AF65-F5344CB8AC3E}">
        <p14:creationId xmlns:p14="http://schemas.microsoft.com/office/powerpoint/2010/main" val="23077225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Study name, Title, Content and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349828"/>
            <a:ext cx="8229600" cy="507423"/>
          </a:xfrm>
        </p:spPr>
        <p:txBody>
          <a:bodyPr/>
          <a:lstStyle/>
          <a:p>
            <a:r>
              <a:rPr lang="en-US"/>
              <a:t>Click to edit Master title style</a:t>
            </a:r>
          </a:p>
        </p:txBody>
      </p:sp>
      <p:sp>
        <p:nvSpPr>
          <p:cNvPr id="3" name="Content Placeholder 2"/>
          <p:cNvSpPr>
            <a:spLocks noGrp="1"/>
          </p:cNvSpPr>
          <p:nvPr>
            <p:ph idx="1"/>
          </p:nvPr>
        </p:nvSpPr>
        <p:spPr>
          <a:xfrm>
            <a:off x="457200" y="1143000"/>
            <a:ext cx="8229600" cy="9532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2"/>
          </p:nvPr>
        </p:nvSpPr>
        <p:spPr>
          <a:xfrm>
            <a:off x="457200" y="3886200"/>
            <a:ext cx="8229600" cy="742950"/>
          </a:xfrm>
        </p:spPr>
        <p:txBody>
          <a:bodyPr anchor="b"/>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3"/>
          </p:nvPr>
        </p:nvSpPr>
        <p:spPr>
          <a:xfrm>
            <a:off x="457200" y="115911"/>
            <a:ext cx="8229600" cy="226991"/>
          </a:xfrm>
          <a:noFill/>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
        <p:nvSpPr>
          <p:cNvPr id="7" name="Text Placeholder 4"/>
          <p:cNvSpPr>
            <a:spLocks noGrp="1"/>
          </p:cNvSpPr>
          <p:nvPr>
            <p:ph type="body" sz="quarter" idx="14"/>
          </p:nvPr>
        </p:nvSpPr>
        <p:spPr>
          <a:xfrm>
            <a:off x="460378" y="4904121"/>
            <a:ext cx="5647127" cy="118613"/>
          </a:xfrm>
        </p:spPr>
        <p:txBody>
          <a:bodyPr anchor="b"/>
          <a:lstStyle>
            <a:lvl1pPr marL="0" indent="0">
              <a:buNone/>
              <a:defRPr sz="800"/>
            </a:lvl1pPr>
          </a:lstStyle>
          <a:p>
            <a:pPr lvl="0"/>
            <a:endParaRPr lang="en-GB" dirty="0"/>
          </a:p>
        </p:txBody>
      </p:sp>
      <p:sp>
        <p:nvSpPr>
          <p:cNvPr id="8" name="Slide Number Placeholder 3"/>
          <p:cNvSpPr>
            <a:spLocks noGrp="1"/>
          </p:cNvSpPr>
          <p:nvPr>
            <p:ph type="sldNum" sz="quarter" idx="15"/>
          </p:nvPr>
        </p:nvSpPr>
        <p:spPr>
          <a:xfrm>
            <a:off x="8747128" y="4836322"/>
            <a:ext cx="396875" cy="273844"/>
          </a:xfrm>
        </p:spPr>
        <p:txBody>
          <a:bodyPr rtlCol="0" anchor="ctr"/>
          <a:lstStyle>
            <a:lvl1pPr algn="r" eaLnBrk="0" hangingPunct="0">
              <a:defRPr sz="800">
                <a:solidFill>
                  <a:srgbClr val="000000">
                    <a:tint val="75000"/>
                  </a:srgbClr>
                </a:solidFill>
                <a:cs typeface="Arial" pitchFamily="34" charset="0"/>
              </a:defRPr>
            </a:lvl1pPr>
          </a:lstStyle>
          <a:p>
            <a:pPr>
              <a:defRPr/>
            </a:pPr>
            <a:fld id="{AC4FF381-2AC1-4A8C-9364-4D4B83DF4876}" type="slidenum">
              <a:rPr lang="en-GB"/>
              <a:pPr>
                <a:defRPr/>
              </a:pPr>
              <a:t>‹#›</a:t>
            </a:fld>
            <a:endParaRPr lang="en-GB" dirty="0"/>
          </a:p>
        </p:txBody>
      </p:sp>
    </p:spTree>
    <p:extLst>
      <p:ext uri="{BB962C8B-B14F-4D97-AF65-F5344CB8AC3E}">
        <p14:creationId xmlns:p14="http://schemas.microsoft.com/office/powerpoint/2010/main" val="5147749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75856" y="3975909"/>
            <a:ext cx="5544616" cy="571501"/>
          </a:xfrm>
        </p:spPr>
        <p:txBody>
          <a:bodyPr>
            <a:normAutofit/>
          </a:bodyPr>
          <a:lstStyle>
            <a:lvl1pPr algn="l">
              <a:defRPr sz="3200" b="0" i="0">
                <a:solidFill>
                  <a:schemeClr val="bg1"/>
                </a:solidFill>
                <a:latin typeface="Arial"/>
                <a:cs typeface="Arial"/>
              </a:defRPr>
            </a:lvl1pPr>
          </a:lstStyle>
          <a:p>
            <a:r>
              <a:rPr lang="en-AU" dirty="0" smtClean="0"/>
              <a:t>Click to edit Master title style</a:t>
            </a:r>
            <a:endParaRPr lang="en-US" dirty="0"/>
          </a:p>
        </p:txBody>
      </p:sp>
    </p:spTree>
    <p:extLst>
      <p:ext uri="{BB962C8B-B14F-4D97-AF65-F5344CB8AC3E}">
        <p14:creationId xmlns:p14="http://schemas.microsoft.com/office/powerpoint/2010/main" val="8567195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33"/>
            <a:ext cx="7772400" cy="1102519"/>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B3014C-6806-49AB-91DE-121F6E9C25AA}"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1610354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BD13D1-F058-49E8-B337-0F6B70E1DFC7}"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5859759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89"/>
            <a:ext cx="7772400" cy="1021556"/>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A56511-77F0-4DF3-AB0B-A737597AC354}"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36185284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25C23A-6762-4BF5-AC09-E8DAD16BA842}"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191046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6.jpe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7.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2.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45.xml"/><Relationship Id="rId7" Type="http://schemas.openxmlformats.org/officeDocument/2006/relationships/image" Target="../media/image7.jpeg"/><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image" Target="../media/image6.jpeg"/><Relationship Id="rId5" Type="http://schemas.openxmlformats.org/officeDocument/2006/relationships/theme" Target="../theme/theme13.xml"/><Relationship Id="rId4"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heme" Target="../theme/theme1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72.xml"/><Relationship Id="rId7" Type="http://schemas.openxmlformats.org/officeDocument/2006/relationships/image" Target="../media/image7.jpeg"/><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image" Target="../media/image6.jpeg"/><Relationship Id="rId5" Type="http://schemas.openxmlformats.org/officeDocument/2006/relationships/theme" Target="../theme/theme16.xml"/><Relationship Id="rId4" Type="http://schemas.openxmlformats.org/officeDocument/2006/relationships/slideLayout" Target="../slideLayouts/slideLayout173.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176.xml"/><Relationship Id="rId7" Type="http://schemas.openxmlformats.org/officeDocument/2006/relationships/theme" Target="../theme/theme17.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5" Type="http://schemas.openxmlformats.org/officeDocument/2006/relationships/slideLayout" Target="../slideLayouts/slideLayout178.xml"/><Relationship Id="rId4" Type="http://schemas.openxmlformats.org/officeDocument/2006/relationships/slideLayout" Target="../slideLayouts/slideLayout177.xml"/><Relationship Id="rId9" Type="http://schemas.openxmlformats.org/officeDocument/2006/relationships/image" Target="../media/image12.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image" Target="../media/image14.png"/><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theme" Target="../theme/theme18.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9.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theme" Target="../theme/theme20.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2051" name="Espace réservé du texte 2"/>
          <p:cNvSpPr>
            <a:spLocks noGrp="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4767266"/>
            <a:ext cx="2133600" cy="273844"/>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F8DBD017-0F8B-460A-8DE9-A59291C06850}" type="datetimeFigureOut">
              <a:rPr lang="fr-FR"/>
              <a:pPr>
                <a:defRPr/>
              </a:pPr>
              <a:t>23/07/2019</a:t>
            </a:fld>
            <a:endParaRPr lang="fr-FR"/>
          </a:p>
        </p:txBody>
      </p:sp>
      <p:sp>
        <p:nvSpPr>
          <p:cNvPr id="5" name="Espace réservé du pied de page 4"/>
          <p:cNvSpPr>
            <a:spLocks noGrp="1"/>
          </p:cNvSpPr>
          <p:nvPr>
            <p:ph type="ftr" sz="quarter" idx="3"/>
          </p:nvPr>
        </p:nvSpPr>
        <p:spPr>
          <a:xfrm>
            <a:off x="3124200" y="4767266"/>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fr-FR"/>
          </a:p>
        </p:txBody>
      </p:sp>
      <p:sp>
        <p:nvSpPr>
          <p:cNvPr id="6" name="Espace réservé du numéro de diapositive 5"/>
          <p:cNvSpPr>
            <a:spLocks noGrp="1"/>
          </p:cNvSpPr>
          <p:nvPr>
            <p:ph type="sldNum" sz="quarter" idx="4"/>
          </p:nvPr>
        </p:nvSpPr>
        <p:spPr>
          <a:xfrm>
            <a:off x="6553200" y="4767266"/>
            <a:ext cx="2133600" cy="273844"/>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6C46E1F1-E4DB-4657-8733-5A590CA8721F}"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9" descr="Presentation_Template_Innerpage_new"/>
          <p:cNvPicPr>
            <a:picLocks noChangeAspect="1" noChangeArrowheads="1"/>
          </p:cNvPicPr>
          <p:nvPr/>
        </p:nvPicPr>
        <p:blipFill>
          <a:blip r:embed="rId13">
            <a:extLst>
              <a:ext uri="{28A0092B-C50C-407E-A947-70E740481C1C}">
                <a14:useLocalDpi xmlns:a14="http://schemas.microsoft.com/office/drawing/2010/main" val="0"/>
              </a:ext>
            </a:extLst>
          </a:blip>
          <a:srcRect t="45416"/>
          <a:stretch>
            <a:fillRect/>
          </a:stretch>
        </p:blipFill>
        <p:spPr bwMode="auto">
          <a:xfrm>
            <a:off x="0" y="2336007"/>
            <a:ext cx="9144000" cy="28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0"/>
          <p:cNvPicPr>
            <a:picLocks noChangeArrowheads="1"/>
          </p:cNvPicPr>
          <p:nvPr/>
        </p:nvPicPr>
        <p:blipFill>
          <a:blip r:embed="rId14"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8096251" y="80962"/>
            <a:ext cx="8826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Grp="1" noChangeArrowheads="1"/>
          </p:cNvSpPr>
          <p:nvPr>
            <p:ph type="title"/>
          </p:nvPr>
        </p:nvSpPr>
        <p:spPr bwMode="auto">
          <a:xfrm>
            <a:off x="323850" y="107158"/>
            <a:ext cx="8229600"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8437" name="Rectangle 3"/>
          <p:cNvSpPr>
            <a:spLocks noGrp="1" noChangeArrowheads="1"/>
          </p:cNvSpPr>
          <p:nvPr>
            <p:ph type="body" idx="1"/>
          </p:nvPr>
        </p:nvSpPr>
        <p:spPr bwMode="auto">
          <a:xfrm>
            <a:off x="323853" y="809625"/>
            <a:ext cx="8526463"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180238" name="Rectangle 14"/>
          <p:cNvSpPr>
            <a:spLocks noGrp="1" noChangeArrowheads="1"/>
          </p:cNvSpPr>
          <p:nvPr>
            <p:ph type="sldNum" sz="quarter" idx="4"/>
          </p:nvPr>
        </p:nvSpPr>
        <p:spPr bwMode="auto">
          <a:xfrm>
            <a:off x="8582028" y="4923235"/>
            <a:ext cx="461963" cy="21312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defTabSz="457154" eaLnBrk="0" fontAlgn="auto" hangingPunct="0">
              <a:lnSpc>
                <a:spcPct val="100000"/>
              </a:lnSpc>
              <a:spcBef>
                <a:spcPts val="0"/>
              </a:spcBef>
              <a:spcAft>
                <a:spcPts val="0"/>
              </a:spcAft>
              <a:defRPr sz="1200">
                <a:solidFill>
                  <a:srgbClr val="FFFFFF"/>
                </a:solidFill>
                <a:latin typeface="Tahoma"/>
                <a:cs typeface="+mn-cs"/>
              </a:defRPr>
            </a:lvl1pPr>
          </a:lstStyle>
          <a:p>
            <a:pPr>
              <a:defRPr/>
            </a:pPr>
            <a:fld id="{6E9370B9-28CD-44AE-A408-F4B8A462057F}" type="slidenum">
              <a:rPr lang="en-GB"/>
              <a:pPr>
                <a:defRPr/>
              </a:pPr>
              <a:t>‹#›</a:t>
            </a:fld>
            <a:endParaRPr lang="en-GB"/>
          </a:p>
        </p:txBody>
      </p:sp>
    </p:spTree>
    <p:extLst>
      <p:ext uri="{BB962C8B-B14F-4D97-AF65-F5344CB8AC3E}">
        <p14:creationId xmlns:p14="http://schemas.microsoft.com/office/powerpoint/2010/main" val="3955226963"/>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800" b="1">
          <a:solidFill>
            <a:srgbClr val="333333"/>
          </a:solidFill>
          <a:latin typeface="+mj-lt"/>
          <a:ea typeface="+mj-ea"/>
          <a:cs typeface="+mj-cs"/>
        </a:defRPr>
      </a:lvl1pPr>
      <a:lvl2pPr algn="l" rtl="0" eaLnBrk="0" fontAlgn="base" hangingPunct="0">
        <a:lnSpc>
          <a:spcPct val="90000"/>
        </a:lnSpc>
        <a:spcBef>
          <a:spcPct val="0"/>
        </a:spcBef>
        <a:spcAft>
          <a:spcPct val="0"/>
        </a:spcAft>
        <a:defRPr sz="2800" b="1">
          <a:solidFill>
            <a:srgbClr val="333333"/>
          </a:solidFill>
          <a:latin typeface="Tahoma" pitchFamily="34" charset="0"/>
        </a:defRPr>
      </a:lvl2pPr>
      <a:lvl3pPr algn="l" rtl="0" eaLnBrk="0" fontAlgn="base" hangingPunct="0">
        <a:lnSpc>
          <a:spcPct val="90000"/>
        </a:lnSpc>
        <a:spcBef>
          <a:spcPct val="0"/>
        </a:spcBef>
        <a:spcAft>
          <a:spcPct val="0"/>
        </a:spcAft>
        <a:defRPr sz="2800" b="1">
          <a:solidFill>
            <a:srgbClr val="333333"/>
          </a:solidFill>
          <a:latin typeface="Tahoma" pitchFamily="34" charset="0"/>
        </a:defRPr>
      </a:lvl3pPr>
      <a:lvl4pPr algn="l" rtl="0" eaLnBrk="0" fontAlgn="base" hangingPunct="0">
        <a:lnSpc>
          <a:spcPct val="90000"/>
        </a:lnSpc>
        <a:spcBef>
          <a:spcPct val="0"/>
        </a:spcBef>
        <a:spcAft>
          <a:spcPct val="0"/>
        </a:spcAft>
        <a:defRPr sz="2800" b="1">
          <a:solidFill>
            <a:srgbClr val="333333"/>
          </a:solidFill>
          <a:latin typeface="Tahoma" pitchFamily="34" charset="0"/>
        </a:defRPr>
      </a:lvl4pPr>
      <a:lvl5pPr algn="l" rtl="0" eaLnBrk="0" fontAlgn="base" hangingPunct="0">
        <a:lnSpc>
          <a:spcPct val="90000"/>
        </a:lnSpc>
        <a:spcBef>
          <a:spcPct val="0"/>
        </a:spcBef>
        <a:spcAft>
          <a:spcPct val="0"/>
        </a:spcAft>
        <a:defRPr sz="2800" b="1">
          <a:solidFill>
            <a:srgbClr val="333333"/>
          </a:solidFill>
          <a:latin typeface="Tahoma" pitchFamily="34" charset="0"/>
        </a:defRPr>
      </a:lvl5pPr>
      <a:lvl6pPr marL="457154" algn="l" rtl="0" eaLnBrk="1" fontAlgn="base" hangingPunct="1">
        <a:lnSpc>
          <a:spcPct val="90000"/>
        </a:lnSpc>
        <a:spcBef>
          <a:spcPct val="0"/>
        </a:spcBef>
        <a:spcAft>
          <a:spcPct val="0"/>
        </a:spcAft>
        <a:defRPr sz="2800" b="1">
          <a:solidFill>
            <a:srgbClr val="333333"/>
          </a:solidFill>
          <a:latin typeface="Tahoma" pitchFamily="34" charset="0"/>
        </a:defRPr>
      </a:lvl6pPr>
      <a:lvl7pPr marL="914306" algn="l" rtl="0" eaLnBrk="1" fontAlgn="base" hangingPunct="1">
        <a:lnSpc>
          <a:spcPct val="90000"/>
        </a:lnSpc>
        <a:spcBef>
          <a:spcPct val="0"/>
        </a:spcBef>
        <a:spcAft>
          <a:spcPct val="0"/>
        </a:spcAft>
        <a:defRPr sz="2800" b="1">
          <a:solidFill>
            <a:srgbClr val="333333"/>
          </a:solidFill>
          <a:latin typeface="Tahoma" pitchFamily="34" charset="0"/>
        </a:defRPr>
      </a:lvl7pPr>
      <a:lvl8pPr marL="1371460" algn="l" rtl="0" eaLnBrk="1" fontAlgn="base" hangingPunct="1">
        <a:lnSpc>
          <a:spcPct val="90000"/>
        </a:lnSpc>
        <a:spcBef>
          <a:spcPct val="0"/>
        </a:spcBef>
        <a:spcAft>
          <a:spcPct val="0"/>
        </a:spcAft>
        <a:defRPr sz="2800" b="1">
          <a:solidFill>
            <a:srgbClr val="333333"/>
          </a:solidFill>
          <a:latin typeface="Tahoma" pitchFamily="34" charset="0"/>
        </a:defRPr>
      </a:lvl8pPr>
      <a:lvl9pPr marL="1828613"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268288" indent="-268288" algn="l" rtl="0" eaLnBrk="0" fontAlgn="base" hangingPunct="0">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2788" indent="-263525" algn="l" rtl="0" eaLnBrk="0" fontAlgn="base" hangingPunct="0">
        <a:lnSpc>
          <a:spcPct val="90000"/>
        </a:lnSpc>
        <a:spcBef>
          <a:spcPct val="0"/>
        </a:spcBef>
        <a:spcAft>
          <a:spcPct val="25000"/>
        </a:spcAft>
        <a:buChar char="–"/>
        <a:defRPr sz="2400">
          <a:solidFill>
            <a:schemeClr val="tx1"/>
          </a:solidFill>
          <a:latin typeface="+mn-lt"/>
        </a:defRPr>
      </a:lvl2pPr>
      <a:lvl3pPr marL="1149350" indent="-227013" algn="l" rtl="0" eaLnBrk="0" fontAlgn="base" hangingPunct="0">
        <a:spcBef>
          <a:spcPct val="20000"/>
        </a:spcBef>
        <a:spcAft>
          <a:spcPct val="0"/>
        </a:spcAft>
        <a:defRPr>
          <a:solidFill>
            <a:schemeClr val="tx1"/>
          </a:solidFill>
          <a:latin typeface="+mn-lt"/>
        </a:defRPr>
      </a:lvl3pPr>
      <a:lvl4pPr marL="1598613" indent="-227013" algn="l" rtl="0" eaLnBrk="0" fontAlgn="base" hangingPunct="0">
        <a:spcBef>
          <a:spcPct val="20000"/>
        </a:spcBef>
        <a:spcAft>
          <a:spcPct val="0"/>
        </a:spcAft>
        <a:defRPr sz="1600">
          <a:solidFill>
            <a:schemeClr val="tx1"/>
          </a:solidFill>
          <a:latin typeface="+mn-lt"/>
        </a:defRPr>
      </a:lvl4pPr>
      <a:lvl5pPr marL="2055813" indent="-227013" algn="l" rtl="0" eaLnBrk="0" fontAlgn="base" hangingPunct="0">
        <a:spcBef>
          <a:spcPct val="20000"/>
        </a:spcBef>
        <a:spcAft>
          <a:spcPct val="0"/>
        </a:spcAft>
        <a:buChar char="»"/>
        <a:defRPr sz="1600">
          <a:solidFill>
            <a:schemeClr val="tx1"/>
          </a:solidFill>
          <a:latin typeface="+mn-lt"/>
        </a:defRPr>
      </a:lvl5pPr>
      <a:lvl6pPr marL="2514343" indent="-228576" algn="l" rtl="0" eaLnBrk="1" fontAlgn="base" hangingPunct="1">
        <a:spcBef>
          <a:spcPct val="20000"/>
        </a:spcBef>
        <a:spcAft>
          <a:spcPct val="0"/>
        </a:spcAft>
        <a:buChar char="»"/>
        <a:defRPr sz="1600">
          <a:solidFill>
            <a:schemeClr val="tx1"/>
          </a:solidFill>
          <a:latin typeface="+mn-lt"/>
        </a:defRPr>
      </a:lvl6pPr>
      <a:lvl7pPr marL="2971496" indent="-228576" algn="l" rtl="0" eaLnBrk="1" fontAlgn="base" hangingPunct="1">
        <a:spcBef>
          <a:spcPct val="20000"/>
        </a:spcBef>
        <a:spcAft>
          <a:spcPct val="0"/>
        </a:spcAft>
        <a:buChar char="»"/>
        <a:defRPr sz="1600">
          <a:solidFill>
            <a:schemeClr val="tx1"/>
          </a:solidFill>
          <a:latin typeface="+mn-lt"/>
        </a:defRPr>
      </a:lvl7pPr>
      <a:lvl8pPr marL="3428650" indent="-228576" algn="l" rtl="0" eaLnBrk="1" fontAlgn="base" hangingPunct="1">
        <a:spcBef>
          <a:spcPct val="20000"/>
        </a:spcBef>
        <a:spcAft>
          <a:spcPct val="0"/>
        </a:spcAft>
        <a:buChar char="»"/>
        <a:defRPr sz="1600">
          <a:solidFill>
            <a:schemeClr val="tx1"/>
          </a:solidFill>
          <a:latin typeface="+mn-lt"/>
        </a:defRPr>
      </a:lvl8pPr>
      <a:lvl9pPr marL="3885802" indent="-228576"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5" tIns="45692" rIns="91385" bIns="45692" numCol="1" anchor="ctr" anchorCtr="0" compatLnSpc="1">
            <a:prstTxWarp prst="textNoShape">
              <a:avLst/>
            </a:prstTxWarp>
          </a:bodyPr>
          <a:lstStyle/>
          <a:p>
            <a:pPr lvl="0"/>
            <a:r>
              <a:rPr lang="fr-FR" altLang="fr-FR" smtClean="0"/>
              <a:t>Cliquez pour modifier le style du titre</a:t>
            </a:r>
          </a:p>
        </p:txBody>
      </p:sp>
      <p:sp>
        <p:nvSpPr>
          <p:cNvPr id="15363" name="Rectangle 3"/>
          <p:cNvSpPr>
            <a:spLocks noGrp="1" noChangeArrowheads="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5" tIns="45692" rIns="91385" bIns="45692"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385" tIns="45692" rIns="91385" bIns="45692" numCol="1" anchor="t" anchorCtr="0" compatLnSpc="1">
            <a:prstTxWarp prst="textNoShape">
              <a:avLst/>
            </a:prstTxWarp>
          </a:bodyPr>
          <a:lstStyle>
            <a:lvl1pPr eaLnBrk="1" hangingPunct="1">
              <a:defRPr sz="1400">
                <a:solidFill>
                  <a:srgbClr val="000000"/>
                </a:solidFill>
                <a:latin typeface="Arial" pitchFamily="34" charset="0"/>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385" tIns="45692" rIns="91385" bIns="45692" numCol="1" anchor="t" anchorCtr="0" compatLnSpc="1">
            <a:prstTxWarp prst="textNoShape">
              <a:avLst/>
            </a:prstTxWarp>
          </a:bodyPr>
          <a:lstStyle>
            <a:lvl1pPr algn="ctr" eaLnBrk="1" hangingPunct="1">
              <a:defRPr sz="1400">
                <a:solidFill>
                  <a:srgbClr val="000000"/>
                </a:solidFill>
                <a:latin typeface="Arial" pitchFamily="34" charset="0"/>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385" tIns="45692" rIns="91385" bIns="45692" numCol="1" anchor="t" anchorCtr="0" compatLnSpc="1">
            <a:prstTxWarp prst="textNoShape">
              <a:avLst/>
            </a:prstTxWarp>
          </a:bodyPr>
          <a:lstStyle>
            <a:lvl1pPr algn="r" eaLnBrk="1" hangingPunct="1">
              <a:defRPr sz="1400">
                <a:solidFill>
                  <a:srgbClr val="000000"/>
                </a:solidFill>
              </a:defRPr>
            </a:lvl1pPr>
          </a:lstStyle>
          <a:p>
            <a:pPr>
              <a:defRPr/>
            </a:pPr>
            <a:fld id="{26248E9C-24AE-4F50-881B-4ABD8DDC7C53}" type="slidenum">
              <a:rPr lang="fr-FR" altLang="fr-FR">
                <a:latin typeface="Arial" pitchFamily="34" charset="0"/>
                <a:cs typeface="Arial" pitchFamily="34" charset="0"/>
              </a:rPr>
              <a:pPr>
                <a:defRPr/>
              </a:pPr>
              <a:t>‹#›</a:t>
            </a:fld>
            <a:endParaRPr lang="fr-FR" altLang="fr-FR">
              <a:latin typeface="Arial" pitchFamily="34" charset="0"/>
              <a:cs typeface="Arial" pitchFamily="34" charset="0"/>
            </a:endParaRPr>
          </a:p>
        </p:txBody>
      </p:sp>
    </p:spTree>
    <p:extLst>
      <p:ext uri="{BB962C8B-B14F-4D97-AF65-F5344CB8AC3E}">
        <p14:creationId xmlns:p14="http://schemas.microsoft.com/office/powerpoint/2010/main" val="2492218614"/>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6933" algn="ctr" rtl="0" fontAlgn="base">
        <a:spcBef>
          <a:spcPct val="0"/>
        </a:spcBef>
        <a:spcAft>
          <a:spcPct val="0"/>
        </a:spcAft>
        <a:defRPr sz="4400">
          <a:solidFill>
            <a:schemeClr val="tx2"/>
          </a:solidFill>
          <a:latin typeface="Arial" pitchFamily="34" charset="0"/>
        </a:defRPr>
      </a:lvl6pPr>
      <a:lvl7pPr marL="913862" algn="ctr" rtl="0" fontAlgn="base">
        <a:spcBef>
          <a:spcPct val="0"/>
        </a:spcBef>
        <a:spcAft>
          <a:spcPct val="0"/>
        </a:spcAft>
        <a:defRPr sz="4400">
          <a:solidFill>
            <a:schemeClr val="tx2"/>
          </a:solidFill>
          <a:latin typeface="Arial" pitchFamily="34" charset="0"/>
        </a:defRPr>
      </a:lvl7pPr>
      <a:lvl8pPr marL="1370794" algn="ctr" rtl="0" fontAlgn="base">
        <a:spcBef>
          <a:spcPct val="0"/>
        </a:spcBef>
        <a:spcAft>
          <a:spcPct val="0"/>
        </a:spcAft>
        <a:defRPr sz="4400">
          <a:solidFill>
            <a:schemeClr val="tx2"/>
          </a:solidFill>
          <a:latin typeface="Arial" pitchFamily="34" charset="0"/>
        </a:defRPr>
      </a:lvl8pPr>
      <a:lvl9pPr marL="1827724" algn="ctr" rtl="0" fontAlgn="base">
        <a:spcBef>
          <a:spcPct val="0"/>
        </a:spcBef>
        <a:spcAft>
          <a:spcPct val="0"/>
        </a:spcAft>
        <a:defRPr sz="4400">
          <a:solidFill>
            <a:schemeClr val="tx2"/>
          </a:solidFill>
          <a:latin typeface="Arial" pitchFamily="34" charset="0"/>
        </a:defRPr>
      </a:lvl9pPr>
    </p:titleStyle>
    <p:bodyStyle>
      <a:lvl1pPr marL="338138" indent="-338138" algn="l" rtl="0" eaLnBrk="0" fontAlgn="base" hangingPunct="0">
        <a:spcBef>
          <a:spcPct val="20000"/>
        </a:spcBef>
        <a:spcAft>
          <a:spcPct val="0"/>
        </a:spcAft>
        <a:buChar char="•"/>
        <a:defRPr sz="3200">
          <a:solidFill>
            <a:schemeClr val="tx1"/>
          </a:solidFill>
          <a:latin typeface="+mn-lt"/>
          <a:ea typeface="+mn-ea"/>
          <a:cs typeface="+mn-cs"/>
        </a:defRPr>
      </a:lvl1pPr>
      <a:lvl2pPr marL="738188" indent="-280988" algn="l" rtl="0" eaLnBrk="0" fontAlgn="base" hangingPunct="0">
        <a:spcBef>
          <a:spcPct val="20000"/>
        </a:spcBef>
        <a:spcAft>
          <a:spcPct val="0"/>
        </a:spcAft>
        <a:buChar char="–"/>
        <a:defRPr sz="2800">
          <a:solidFill>
            <a:schemeClr val="tx1"/>
          </a:solidFill>
          <a:latin typeface="+mn-lt"/>
        </a:defRPr>
      </a:lvl2pPr>
      <a:lvl3pPr marL="1138238" indent="-223838" algn="l" rtl="0" eaLnBrk="0" fontAlgn="base" hangingPunct="0">
        <a:spcBef>
          <a:spcPct val="20000"/>
        </a:spcBef>
        <a:spcAft>
          <a:spcPct val="0"/>
        </a:spcAft>
        <a:buChar char="•"/>
        <a:defRPr sz="2400">
          <a:solidFill>
            <a:schemeClr val="tx1"/>
          </a:solidFill>
          <a:latin typeface="+mn-lt"/>
        </a:defRPr>
      </a:lvl3pPr>
      <a:lvl4pPr marL="1595438" indent="-223838" algn="l" rtl="0" eaLnBrk="0" fontAlgn="base" hangingPunct="0">
        <a:spcBef>
          <a:spcPct val="20000"/>
        </a:spcBef>
        <a:spcAft>
          <a:spcPct val="0"/>
        </a:spcAft>
        <a:buChar char="–"/>
        <a:defRPr sz="2000">
          <a:solidFill>
            <a:schemeClr val="tx1"/>
          </a:solidFill>
          <a:latin typeface="+mn-lt"/>
        </a:defRPr>
      </a:lvl4pPr>
      <a:lvl5pPr marL="2052638" indent="-223838" algn="l" rtl="0" eaLnBrk="0" fontAlgn="base" hangingPunct="0">
        <a:spcBef>
          <a:spcPct val="20000"/>
        </a:spcBef>
        <a:spcAft>
          <a:spcPct val="0"/>
        </a:spcAft>
        <a:buChar char="»"/>
        <a:defRPr sz="2000">
          <a:solidFill>
            <a:schemeClr val="tx1"/>
          </a:solidFill>
          <a:latin typeface="+mn-lt"/>
        </a:defRPr>
      </a:lvl5pPr>
      <a:lvl6pPr marL="2513122" indent="-228465" algn="l" rtl="0" fontAlgn="base">
        <a:spcBef>
          <a:spcPct val="20000"/>
        </a:spcBef>
        <a:spcAft>
          <a:spcPct val="0"/>
        </a:spcAft>
        <a:buChar char="»"/>
        <a:defRPr sz="2000">
          <a:solidFill>
            <a:schemeClr val="tx1"/>
          </a:solidFill>
          <a:latin typeface="+mn-lt"/>
        </a:defRPr>
      </a:lvl6pPr>
      <a:lvl7pPr marL="2970051" indent="-228465" algn="l" rtl="0" fontAlgn="base">
        <a:spcBef>
          <a:spcPct val="20000"/>
        </a:spcBef>
        <a:spcAft>
          <a:spcPct val="0"/>
        </a:spcAft>
        <a:buChar char="»"/>
        <a:defRPr sz="2000">
          <a:solidFill>
            <a:schemeClr val="tx1"/>
          </a:solidFill>
          <a:latin typeface="+mn-lt"/>
        </a:defRPr>
      </a:lvl7pPr>
      <a:lvl8pPr marL="3426983" indent="-228465" algn="l" rtl="0" fontAlgn="base">
        <a:spcBef>
          <a:spcPct val="20000"/>
        </a:spcBef>
        <a:spcAft>
          <a:spcPct val="0"/>
        </a:spcAft>
        <a:buChar char="»"/>
        <a:defRPr sz="2000">
          <a:solidFill>
            <a:schemeClr val="tx1"/>
          </a:solidFill>
          <a:latin typeface="+mn-lt"/>
        </a:defRPr>
      </a:lvl8pPr>
      <a:lvl9pPr marL="3883912" indent="-22846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862" rtl="0" eaLnBrk="1" latinLnBrk="0" hangingPunct="1">
        <a:defRPr sz="1800" kern="1200">
          <a:solidFill>
            <a:schemeClr val="tx1"/>
          </a:solidFill>
          <a:latin typeface="+mn-lt"/>
          <a:ea typeface="+mn-ea"/>
          <a:cs typeface="+mn-cs"/>
        </a:defRPr>
      </a:lvl1pPr>
      <a:lvl2pPr marL="456933" algn="l" defTabSz="913862" rtl="0" eaLnBrk="1" latinLnBrk="0" hangingPunct="1">
        <a:defRPr sz="1800" kern="1200">
          <a:solidFill>
            <a:schemeClr val="tx1"/>
          </a:solidFill>
          <a:latin typeface="+mn-lt"/>
          <a:ea typeface="+mn-ea"/>
          <a:cs typeface="+mn-cs"/>
        </a:defRPr>
      </a:lvl2pPr>
      <a:lvl3pPr marL="913862" algn="l" defTabSz="913862" rtl="0" eaLnBrk="1" latinLnBrk="0" hangingPunct="1">
        <a:defRPr sz="1800" kern="1200">
          <a:solidFill>
            <a:schemeClr val="tx1"/>
          </a:solidFill>
          <a:latin typeface="+mn-lt"/>
          <a:ea typeface="+mn-ea"/>
          <a:cs typeface="+mn-cs"/>
        </a:defRPr>
      </a:lvl3pPr>
      <a:lvl4pPr marL="1370794" algn="l" defTabSz="913862" rtl="0" eaLnBrk="1" latinLnBrk="0" hangingPunct="1">
        <a:defRPr sz="1800" kern="1200">
          <a:solidFill>
            <a:schemeClr val="tx1"/>
          </a:solidFill>
          <a:latin typeface="+mn-lt"/>
          <a:ea typeface="+mn-ea"/>
          <a:cs typeface="+mn-cs"/>
        </a:defRPr>
      </a:lvl4pPr>
      <a:lvl5pPr marL="1827724" algn="l" defTabSz="913862" rtl="0" eaLnBrk="1" latinLnBrk="0" hangingPunct="1">
        <a:defRPr sz="1800" kern="1200">
          <a:solidFill>
            <a:schemeClr val="tx1"/>
          </a:solidFill>
          <a:latin typeface="+mn-lt"/>
          <a:ea typeface="+mn-ea"/>
          <a:cs typeface="+mn-cs"/>
        </a:defRPr>
      </a:lvl5pPr>
      <a:lvl6pPr marL="2284655" algn="l" defTabSz="913862" rtl="0" eaLnBrk="1" latinLnBrk="0" hangingPunct="1">
        <a:defRPr sz="1800" kern="1200">
          <a:solidFill>
            <a:schemeClr val="tx1"/>
          </a:solidFill>
          <a:latin typeface="+mn-lt"/>
          <a:ea typeface="+mn-ea"/>
          <a:cs typeface="+mn-cs"/>
        </a:defRPr>
      </a:lvl6pPr>
      <a:lvl7pPr marL="2741584" algn="l" defTabSz="913862" rtl="0" eaLnBrk="1" latinLnBrk="0" hangingPunct="1">
        <a:defRPr sz="1800" kern="1200">
          <a:solidFill>
            <a:schemeClr val="tx1"/>
          </a:solidFill>
          <a:latin typeface="+mn-lt"/>
          <a:ea typeface="+mn-ea"/>
          <a:cs typeface="+mn-cs"/>
        </a:defRPr>
      </a:lvl7pPr>
      <a:lvl8pPr marL="3198516" algn="l" defTabSz="913862" rtl="0" eaLnBrk="1" latinLnBrk="0" hangingPunct="1">
        <a:defRPr sz="1800" kern="1200">
          <a:solidFill>
            <a:schemeClr val="tx1"/>
          </a:solidFill>
          <a:latin typeface="+mn-lt"/>
          <a:ea typeface="+mn-ea"/>
          <a:cs typeface="+mn-cs"/>
        </a:defRPr>
      </a:lvl8pPr>
      <a:lvl9pPr marL="3655448" algn="l" defTabSz="91386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cs typeface="Arial" pitchFamily="34" charset="0"/>
              </a:defRPr>
            </a:lvl1pPr>
          </a:lstStyle>
          <a:p>
            <a:pPr>
              <a:defRPr/>
            </a:pPr>
            <a:fld id="{98C97657-CADE-4E80-B503-63C0F8F1F605}"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1620053456"/>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9" descr="Presentation_Template_Innerpage_new"/>
          <p:cNvPicPr>
            <a:picLocks noChangeAspect="1" noChangeArrowheads="1"/>
          </p:cNvPicPr>
          <p:nvPr/>
        </p:nvPicPr>
        <p:blipFill>
          <a:blip r:embed="rId6">
            <a:extLst>
              <a:ext uri="{28A0092B-C50C-407E-A947-70E740481C1C}">
                <a14:useLocalDpi xmlns:a14="http://schemas.microsoft.com/office/drawing/2010/main" val="0"/>
              </a:ext>
            </a:extLst>
          </a:blip>
          <a:srcRect t="45416"/>
          <a:stretch>
            <a:fillRect/>
          </a:stretch>
        </p:blipFill>
        <p:spPr bwMode="auto">
          <a:xfrm>
            <a:off x="0" y="2336007"/>
            <a:ext cx="9144000" cy="28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10"/>
          <p:cNvPicPr>
            <a:picLocks noChangeArrowheads="1"/>
          </p:cNvPicPr>
          <p:nvPr/>
        </p:nvPicPr>
        <p:blipFill>
          <a:blip r:embed="rId7"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8096251" y="80962"/>
            <a:ext cx="8826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2"/>
          <p:cNvSpPr>
            <a:spLocks noGrp="1" noChangeArrowheads="1"/>
          </p:cNvSpPr>
          <p:nvPr>
            <p:ph type="title"/>
          </p:nvPr>
        </p:nvSpPr>
        <p:spPr bwMode="auto">
          <a:xfrm>
            <a:off x="323850" y="107158"/>
            <a:ext cx="8229600"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1269" name="Rectangle 3"/>
          <p:cNvSpPr>
            <a:spLocks noGrp="1" noChangeArrowheads="1"/>
          </p:cNvSpPr>
          <p:nvPr>
            <p:ph type="body" idx="1"/>
          </p:nvPr>
        </p:nvSpPr>
        <p:spPr bwMode="auto">
          <a:xfrm>
            <a:off x="323853" y="809625"/>
            <a:ext cx="8526463"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p:txBody>
      </p:sp>
    </p:spTree>
    <p:extLst>
      <p:ext uri="{BB962C8B-B14F-4D97-AF65-F5344CB8AC3E}">
        <p14:creationId xmlns:p14="http://schemas.microsoft.com/office/powerpoint/2010/main" val="744765445"/>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2pPr>
      <a:lvl3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3pPr>
      <a:lvl4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4pPr>
      <a:lvl5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342900" indent="-342900" algn="l" rtl="0" eaLnBrk="0" fontAlgn="base" hangingPunct="0">
        <a:lnSpc>
          <a:spcPct val="90000"/>
        </a:lnSpc>
        <a:spcBef>
          <a:spcPts val="300"/>
        </a:spcBef>
        <a:spcAft>
          <a:spcPts val="600"/>
        </a:spcAft>
        <a:buFont typeface="Wingdings" pitchFamily="2" charset="2"/>
        <a:defRPr sz="2400">
          <a:solidFill>
            <a:schemeClr val="tx1"/>
          </a:solidFill>
          <a:latin typeface="Tahoma" pitchFamily="34" charset="0"/>
          <a:ea typeface="+mn-ea"/>
          <a:cs typeface="Tahoma" pitchFamily="34" charset="0"/>
        </a:defRPr>
      </a:lvl1pPr>
      <a:lvl2pPr marL="714375" indent="-265113" algn="l" rtl="0" eaLnBrk="0" fontAlgn="base" hangingPunct="0">
        <a:lnSpc>
          <a:spcPct val="90000"/>
        </a:lnSpc>
        <a:spcBef>
          <a:spcPct val="0"/>
        </a:spcBef>
        <a:spcAft>
          <a:spcPct val="25000"/>
        </a:spcAft>
        <a:buChar char="–"/>
        <a:defRPr sz="2400">
          <a:solidFill>
            <a:schemeClr val="tx1"/>
          </a:solidFill>
          <a:latin typeface="+mn-lt"/>
          <a:cs typeface="Tahoma" pitchFamily="34" charset="0"/>
        </a:defRPr>
      </a:lvl2pPr>
      <a:lvl3pPr marL="1150938" indent="-228600" algn="l" rtl="0" eaLnBrk="0" fontAlgn="base" hangingPunct="0">
        <a:spcBef>
          <a:spcPct val="20000"/>
        </a:spcBef>
        <a:spcAft>
          <a:spcPct val="0"/>
        </a:spcAft>
        <a:defRPr>
          <a:solidFill>
            <a:schemeClr val="tx1"/>
          </a:solidFill>
          <a:latin typeface="+mn-lt"/>
          <a:cs typeface="Tahoma" pitchFamily="34" charset="0"/>
        </a:defRPr>
      </a:lvl3pPr>
      <a:lvl4pPr marL="1600200" indent="-228600" algn="l" rtl="0" eaLnBrk="0" fontAlgn="base" hangingPunct="0">
        <a:spcBef>
          <a:spcPct val="20000"/>
        </a:spcBef>
        <a:spcAft>
          <a:spcPct val="0"/>
        </a:spcAft>
        <a:defRPr sz="1600">
          <a:solidFill>
            <a:schemeClr val="tx1"/>
          </a:solidFill>
          <a:latin typeface="+mn-lt"/>
          <a:cs typeface="Tahoma" pitchFamily="34" charset="0"/>
        </a:defRPr>
      </a:lvl4pPr>
      <a:lvl5pPr marL="2057400" indent="-228600" algn="l" rtl="0" eaLnBrk="0" fontAlgn="base" hangingPunct="0">
        <a:spcBef>
          <a:spcPct val="20000"/>
        </a:spcBef>
        <a:spcAft>
          <a:spcPct val="0"/>
        </a:spcAft>
        <a:buChar char="»"/>
        <a:defRPr sz="1600">
          <a:solidFill>
            <a:schemeClr val="tx1"/>
          </a:solidFill>
          <a:latin typeface="+mn-lt"/>
          <a:cs typeface="Tahoma"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12" tIns="45706" rIns="91412" bIns="45706" numCol="1" anchor="t" anchorCtr="0" compatLnSpc="1">
            <a:prstTxWarp prst="textNoShape">
              <a:avLst/>
            </a:prstTxWarp>
          </a:bodyPr>
          <a:lstStyle>
            <a:lvl1pPr eaLnBrk="1" hangingPunct="1">
              <a:defRPr sz="1400">
                <a:latin typeface="Arial" pitchFamily="34" charset="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12" tIns="45706" rIns="91412" bIns="45706" numCol="1" anchor="t" anchorCtr="0" compatLnSpc="1">
            <a:prstTxWarp prst="textNoShape">
              <a:avLst/>
            </a:prstTxWarp>
          </a:bodyPr>
          <a:lstStyle>
            <a:lvl1pPr algn="ctr" eaLnBrk="1" hangingPunct="1">
              <a:defRPr sz="1400">
                <a:latin typeface="Arial" pitchFamily="34" charset="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12" tIns="45706" rIns="91412" bIns="45706" numCol="1" anchor="t" anchorCtr="0" compatLnSpc="1">
            <a:prstTxWarp prst="textNoShape">
              <a:avLst/>
            </a:prstTxWarp>
          </a:bodyPr>
          <a:lstStyle>
            <a:lvl1pPr algn="r" eaLnBrk="1" hangingPunct="1">
              <a:defRPr sz="1400"/>
            </a:lvl1pPr>
          </a:lstStyle>
          <a:p>
            <a:pPr>
              <a:defRPr/>
            </a:pPr>
            <a:fld id="{ACD268CD-F43F-4113-B274-9AF18C71249F}" type="slidenum">
              <a:rPr lang="fr-FR" altLang="fr-FR">
                <a:solidFill>
                  <a:srgbClr val="000000"/>
                </a:solidFill>
                <a:latin typeface="Arial" pitchFamily="34" charset="0"/>
                <a:cs typeface="Arial" pitchFamily="34" charset="0"/>
              </a:rPr>
              <a:pPr>
                <a:defRPr/>
              </a:pPr>
              <a:t>‹#›</a:t>
            </a:fld>
            <a:endParaRPr lang="fr-FR" altLang="fr-F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669467548"/>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79"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066" algn="ctr" rtl="0" fontAlgn="base">
        <a:spcBef>
          <a:spcPct val="0"/>
        </a:spcBef>
        <a:spcAft>
          <a:spcPct val="0"/>
        </a:spcAft>
        <a:defRPr sz="4400">
          <a:solidFill>
            <a:schemeClr val="tx2"/>
          </a:solidFill>
          <a:latin typeface="Arial" pitchFamily="34" charset="0"/>
        </a:defRPr>
      </a:lvl6pPr>
      <a:lvl7pPr marL="914129" algn="ctr" rtl="0" fontAlgn="base">
        <a:spcBef>
          <a:spcPct val="0"/>
        </a:spcBef>
        <a:spcAft>
          <a:spcPct val="0"/>
        </a:spcAft>
        <a:defRPr sz="4400">
          <a:solidFill>
            <a:schemeClr val="tx2"/>
          </a:solidFill>
          <a:latin typeface="Arial" pitchFamily="34" charset="0"/>
        </a:defRPr>
      </a:lvl7pPr>
      <a:lvl8pPr marL="1371194" algn="ctr" rtl="0" fontAlgn="base">
        <a:spcBef>
          <a:spcPct val="0"/>
        </a:spcBef>
        <a:spcAft>
          <a:spcPct val="0"/>
        </a:spcAft>
        <a:defRPr sz="4400">
          <a:solidFill>
            <a:schemeClr val="tx2"/>
          </a:solidFill>
          <a:latin typeface="Arial" pitchFamily="34" charset="0"/>
        </a:defRPr>
      </a:lvl8pPr>
      <a:lvl9pPr marL="1828258" algn="ctr" rtl="0" fontAlgn="base">
        <a:spcBef>
          <a:spcPct val="0"/>
        </a:spcBef>
        <a:spcAft>
          <a:spcPct val="0"/>
        </a:spcAft>
        <a:defRPr sz="4400">
          <a:solidFill>
            <a:schemeClr val="tx2"/>
          </a:solidFill>
          <a:latin typeface="Arial" pitchFamily="34"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800">
          <a:solidFill>
            <a:schemeClr val="tx1"/>
          </a:solidFill>
          <a:latin typeface="+mn-lt"/>
        </a:defRPr>
      </a:lvl2pPr>
      <a:lvl3pPr marL="1139825" indent="-225425" algn="l" rtl="0" eaLnBrk="0" fontAlgn="base" hangingPunct="0">
        <a:spcBef>
          <a:spcPct val="20000"/>
        </a:spcBef>
        <a:spcAft>
          <a:spcPct val="0"/>
        </a:spcAft>
        <a:buChar char="•"/>
        <a:defRPr sz="2400">
          <a:solidFill>
            <a:schemeClr val="tx1"/>
          </a:solidFill>
          <a:latin typeface="+mn-lt"/>
        </a:defRPr>
      </a:lvl3pPr>
      <a:lvl4pPr marL="1597025" indent="-225425" algn="l" rtl="0" eaLnBrk="0" fontAlgn="base" hangingPunct="0">
        <a:spcBef>
          <a:spcPct val="20000"/>
        </a:spcBef>
        <a:spcAft>
          <a:spcPct val="0"/>
        </a:spcAft>
        <a:buChar char="–"/>
        <a:defRPr sz="2000">
          <a:solidFill>
            <a:schemeClr val="tx1"/>
          </a:solidFill>
          <a:latin typeface="+mn-lt"/>
        </a:defRPr>
      </a:lvl4pPr>
      <a:lvl5pPr marL="2054225" indent="-225425" algn="l" rtl="0" eaLnBrk="0" fontAlgn="base" hangingPunct="0">
        <a:spcBef>
          <a:spcPct val="20000"/>
        </a:spcBef>
        <a:spcAft>
          <a:spcPct val="0"/>
        </a:spcAft>
        <a:buChar char="»"/>
        <a:defRPr sz="2000">
          <a:solidFill>
            <a:schemeClr val="tx1"/>
          </a:solidFill>
          <a:latin typeface="+mn-lt"/>
        </a:defRPr>
      </a:lvl5pPr>
      <a:lvl6pPr marL="2513855" indent="-228531" algn="l" rtl="0" fontAlgn="base">
        <a:spcBef>
          <a:spcPct val="20000"/>
        </a:spcBef>
        <a:spcAft>
          <a:spcPct val="0"/>
        </a:spcAft>
        <a:buChar char="»"/>
        <a:defRPr sz="2000">
          <a:solidFill>
            <a:schemeClr val="tx1"/>
          </a:solidFill>
          <a:latin typeface="+mn-lt"/>
        </a:defRPr>
      </a:lvl6pPr>
      <a:lvl7pPr marL="2970918" indent="-228531" algn="l" rtl="0" fontAlgn="base">
        <a:spcBef>
          <a:spcPct val="20000"/>
        </a:spcBef>
        <a:spcAft>
          <a:spcPct val="0"/>
        </a:spcAft>
        <a:buChar char="»"/>
        <a:defRPr sz="2000">
          <a:solidFill>
            <a:schemeClr val="tx1"/>
          </a:solidFill>
          <a:latin typeface="+mn-lt"/>
        </a:defRPr>
      </a:lvl7pPr>
      <a:lvl8pPr marL="3427984" indent="-228531" algn="l" rtl="0" fontAlgn="base">
        <a:spcBef>
          <a:spcPct val="20000"/>
        </a:spcBef>
        <a:spcAft>
          <a:spcPct val="0"/>
        </a:spcAft>
        <a:buChar char="»"/>
        <a:defRPr sz="2000">
          <a:solidFill>
            <a:schemeClr val="tx1"/>
          </a:solidFill>
          <a:latin typeface="+mn-lt"/>
        </a:defRPr>
      </a:lvl8pPr>
      <a:lvl9pPr marL="3885046" indent="-22853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29" rtl="0" eaLnBrk="1" latinLnBrk="0" hangingPunct="1">
        <a:defRPr sz="1800" kern="1200">
          <a:solidFill>
            <a:schemeClr val="tx1"/>
          </a:solidFill>
          <a:latin typeface="+mn-lt"/>
          <a:ea typeface="+mn-ea"/>
          <a:cs typeface="+mn-cs"/>
        </a:defRPr>
      </a:lvl1pPr>
      <a:lvl2pPr marL="457066" algn="l" defTabSz="914129" rtl="0" eaLnBrk="1" latinLnBrk="0" hangingPunct="1">
        <a:defRPr sz="1800" kern="1200">
          <a:solidFill>
            <a:schemeClr val="tx1"/>
          </a:solidFill>
          <a:latin typeface="+mn-lt"/>
          <a:ea typeface="+mn-ea"/>
          <a:cs typeface="+mn-cs"/>
        </a:defRPr>
      </a:lvl2pPr>
      <a:lvl3pPr marL="914129" algn="l" defTabSz="914129" rtl="0" eaLnBrk="1" latinLnBrk="0" hangingPunct="1">
        <a:defRPr sz="1800" kern="1200">
          <a:solidFill>
            <a:schemeClr val="tx1"/>
          </a:solidFill>
          <a:latin typeface="+mn-lt"/>
          <a:ea typeface="+mn-ea"/>
          <a:cs typeface="+mn-cs"/>
        </a:defRPr>
      </a:lvl3pPr>
      <a:lvl4pPr marL="1371194" algn="l" defTabSz="914129" rtl="0" eaLnBrk="1" latinLnBrk="0" hangingPunct="1">
        <a:defRPr sz="1800" kern="1200">
          <a:solidFill>
            <a:schemeClr val="tx1"/>
          </a:solidFill>
          <a:latin typeface="+mn-lt"/>
          <a:ea typeface="+mn-ea"/>
          <a:cs typeface="+mn-cs"/>
        </a:defRPr>
      </a:lvl4pPr>
      <a:lvl5pPr marL="1828258" algn="l" defTabSz="914129" rtl="0" eaLnBrk="1" latinLnBrk="0" hangingPunct="1">
        <a:defRPr sz="1800" kern="1200">
          <a:solidFill>
            <a:schemeClr val="tx1"/>
          </a:solidFill>
          <a:latin typeface="+mn-lt"/>
          <a:ea typeface="+mn-ea"/>
          <a:cs typeface="+mn-cs"/>
        </a:defRPr>
      </a:lvl5pPr>
      <a:lvl6pPr marL="2285321" algn="l" defTabSz="914129" rtl="0" eaLnBrk="1" latinLnBrk="0" hangingPunct="1">
        <a:defRPr sz="1800" kern="1200">
          <a:solidFill>
            <a:schemeClr val="tx1"/>
          </a:solidFill>
          <a:latin typeface="+mn-lt"/>
          <a:ea typeface="+mn-ea"/>
          <a:cs typeface="+mn-cs"/>
        </a:defRPr>
      </a:lvl6pPr>
      <a:lvl7pPr marL="2742385" algn="l" defTabSz="914129" rtl="0" eaLnBrk="1" latinLnBrk="0" hangingPunct="1">
        <a:defRPr sz="1800" kern="1200">
          <a:solidFill>
            <a:schemeClr val="tx1"/>
          </a:solidFill>
          <a:latin typeface="+mn-lt"/>
          <a:ea typeface="+mn-ea"/>
          <a:cs typeface="+mn-cs"/>
        </a:defRPr>
      </a:lvl7pPr>
      <a:lvl8pPr marL="3199450" algn="l" defTabSz="914129" rtl="0" eaLnBrk="1" latinLnBrk="0" hangingPunct="1">
        <a:defRPr sz="1800" kern="1200">
          <a:solidFill>
            <a:schemeClr val="tx1"/>
          </a:solidFill>
          <a:latin typeface="+mn-lt"/>
          <a:ea typeface="+mn-ea"/>
          <a:cs typeface="+mn-cs"/>
        </a:defRPr>
      </a:lvl8pPr>
      <a:lvl9pPr marL="3656514" algn="l" defTabSz="914129"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12" tIns="45706" rIns="91412" bIns="45706" numCol="1" anchor="t" anchorCtr="0" compatLnSpc="1">
            <a:prstTxWarp prst="textNoShape">
              <a:avLst/>
            </a:prstTxWarp>
          </a:bodyPr>
          <a:lstStyle>
            <a:lvl1pPr eaLnBrk="1" hangingPunct="1">
              <a:defRPr sz="1400">
                <a:latin typeface="Arial" pitchFamily="34" charset="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12" tIns="45706" rIns="91412" bIns="45706" numCol="1" anchor="t" anchorCtr="0" compatLnSpc="1">
            <a:prstTxWarp prst="textNoShape">
              <a:avLst/>
            </a:prstTxWarp>
          </a:bodyPr>
          <a:lstStyle>
            <a:lvl1pPr algn="ctr" eaLnBrk="1" hangingPunct="1">
              <a:defRPr sz="1400">
                <a:latin typeface="Arial" pitchFamily="34" charset="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12" tIns="45706" rIns="91412" bIns="45706" numCol="1" anchor="t" anchorCtr="0" compatLnSpc="1">
            <a:prstTxWarp prst="textNoShape">
              <a:avLst/>
            </a:prstTxWarp>
          </a:bodyPr>
          <a:lstStyle>
            <a:lvl1pPr algn="r" eaLnBrk="1" hangingPunct="1">
              <a:defRPr sz="1400"/>
            </a:lvl1pPr>
          </a:lstStyle>
          <a:p>
            <a:pPr>
              <a:defRPr/>
            </a:pPr>
            <a:fld id="{ACD268CD-F43F-4113-B274-9AF18C71249F}" type="slidenum">
              <a:rPr lang="fr-FR" altLang="fr-FR">
                <a:solidFill>
                  <a:srgbClr val="000000"/>
                </a:solidFill>
                <a:latin typeface="Arial" pitchFamily="34" charset="0"/>
                <a:cs typeface="Arial" pitchFamily="34" charset="0"/>
              </a:rPr>
              <a:pPr>
                <a:defRPr/>
              </a:pPr>
              <a:t>‹#›</a:t>
            </a:fld>
            <a:endParaRPr lang="fr-FR" altLang="fr-F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92407"/>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066" algn="ctr" rtl="0" fontAlgn="base">
        <a:spcBef>
          <a:spcPct val="0"/>
        </a:spcBef>
        <a:spcAft>
          <a:spcPct val="0"/>
        </a:spcAft>
        <a:defRPr sz="4400">
          <a:solidFill>
            <a:schemeClr val="tx2"/>
          </a:solidFill>
          <a:latin typeface="Arial" pitchFamily="34" charset="0"/>
        </a:defRPr>
      </a:lvl6pPr>
      <a:lvl7pPr marL="914129" algn="ctr" rtl="0" fontAlgn="base">
        <a:spcBef>
          <a:spcPct val="0"/>
        </a:spcBef>
        <a:spcAft>
          <a:spcPct val="0"/>
        </a:spcAft>
        <a:defRPr sz="4400">
          <a:solidFill>
            <a:schemeClr val="tx2"/>
          </a:solidFill>
          <a:latin typeface="Arial" pitchFamily="34" charset="0"/>
        </a:defRPr>
      </a:lvl7pPr>
      <a:lvl8pPr marL="1371194" algn="ctr" rtl="0" fontAlgn="base">
        <a:spcBef>
          <a:spcPct val="0"/>
        </a:spcBef>
        <a:spcAft>
          <a:spcPct val="0"/>
        </a:spcAft>
        <a:defRPr sz="4400">
          <a:solidFill>
            <a:schemeClr val="tx2"/>
          </a:solidFill>
          <a:latin typeface="Arial" pitchFamily="34" charset="0"/>
        </a:defRPr>
      </a:lvl8pPr>
      <a:lvl9pPr marL="1828258" algn="ctr" rtl="0" fontAlgn="base">
        <a:spcBef>
          <a:spcPct val="0"/>
        </a:spcBef>
        <a:spcAft>
          <a:spcPct val="0"/>
        </a:spcAft>
        <a:defRPr sz="4400">
          <a:solidFill>
            <a:schemeClr val="tx2"/>
          </a:solidFill>
          <a:latin typeface="Arial" pitchFamily="34"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800">
          <a:solidFill>
            <a:schemeClr val="tx1"/>
          </a:solidFill>
          <a:latin typeface="+mn-lt"/>
        </a:defRPr>
      </a:lvl2pPr>
      <a:lvl3pPr marL="1139825" indent="-225425" algn="l" rtl="0" eaLnBrk="0" fontAlgn="base" hangingPunct="0">
        <a:spcBef>
          <a:spcPct val="20000"/>
        </a:spcBef>
        <a:spcAft>
          <a:spcPct val="0"/>
        </a:spcAft>
        <a:buChar char="•"/>
        <a:defRPr sz="2400">
          <a:solidFill>
            <a:schemeClr val="tx1"/>
          </a:solidFill>
          <a:latin typeface="+mn-lt"/>
        </a:defRPr>
      </a:lvl3pPr>
      <a:lvl4pPr marL="1597025" indent="-225425" algn="l" rtl="0" eaLnBrk="0" fontAlgn="base" hangingPunct="0">
        <a:spcBef>
          <a:spcPct val="20000"/>
        </a:spcBef>
        <a:spcAft>
          <a:spcPct val="0"/>
        </a:spcAft>
        <a:buChar char="–"/>
        <a:defRPr sz="2000">
          <a:solidFill>
            <a:schemeClr val="tx1"/>
          </a:solidFill>
          <a:latin typeface="+mn-lt"/>
        </a:defRPr>
      </a:lvl4pPr>
      <a:lvl5pPr marL="2054225" indent="-225425" algn="l" rtl="0" eaLnBrk="0" fontAlgn="base" hangingPunct="0">
        <a:spcBef>
          <a:spcPct val="20000"/>
        </a:spcBef>
        <a:spcAft>
          <a:spcPct val="0"/>
        </a:spcAft>
        <a:buChar char="»"/>
        <a:defRPr sz="2000">
          <a:solidFill>
            <a:schemeClr val="tx1"/>
          </a:solidFill>
          <a:latin typeface="+mn-lt"/>
        </a:defRPr>
      </a:lvl5pPr>
      <a:lvl6pPr marL="2513855" indent="-228531" algn="l" rtl="0" fontAlgn="base">
        <a:spcBef>
          <a:spcPct val="20000"/>
        </a:spcBef>
        <a:spcAft>
          <a:spcPct val="0"/>
        </a:spcAft>
        <a:buChar char="»"/>
        <a:defRPr sz="2000">
          <a:solidFill>
            <a:schemeClr val="tx1"/>
          </a:solidFill>
          <a:latin typeface="+mn-lt"/>
        </a:defRPr>
      </a:lvl6pPr>
      <a:lvl7pPr marL="2970918" indent="-228531" algn="l" rtl="0" fontAlgn="base">
        <a:spcBef>
          <a:spcPct val="20000"/>
        </a:spcBef>
        <a:spcAft>
          <a:spcPct val="0"/>
        </a:spcAft>
        <a:buChar char="»"/>
        <a:defRPr sz="2000">
          <a:solidFill>
            <a:schemeClr val="tx1"/>
          </a:solidFill>
          <a:latin typeface="+mn-lt"/>
        </a:defRPr>
      </a:lvl7pPr>
      <a:lvl8pPr marL="3427984" indent="-228531" algn="l" rtl="0" fontAlgn="base">
        <a:spcBef>
          <a:spcPct val="20000"/>
        </a:spcBef>
        <a:spcAft>
          <a:spcPct val="0"/>
        </a:spcAft>
        <a:buChar char="»"/>
        <a:defRPr sz="2000">
          <a:solidFill>
            <a:schemeClr val="tx1"/>
          </a:solidFill>
          <a:latin typeface="+mn-lt"/>
        </a:defRPr>
      </a:lvl8pPr>
      <a:lvl9pPr marL="3885046" indent="-22853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29" rtl="0" eaLnBrk="1" latinLnBrk="0" hangingPunct="1">
        <a:defRPr sz="1800" kern="1200">
          <a:solidFill>
            <a:schemeClr val="tx1"/>
          </a:solidFill>
          <a:latin typeface="+mn-lt"/>
          <a:ea typeface="+mn-ea"/>
          <a:cs typeface="+mn-cs"/>
        </a:defRPr>
      </a:lvl1pPr>
      <a:lvl2pPr marL="457066" algn="l" defTabSz="914129" rtl="0" eaLnBrk="1" latinLnBrk="0" hangingPunct="1">
        <a:defRPr sz="1800" kern="1200">
          <a:solidFill>
            <a:schemeClr val="tx1"/>
          </a:solidFill>
          <a:latin typeface="+mn-lt"/>
          <a:ea typeface="+mn-ea"/>
          <a:cs typeface="+mn-cs"/>
        </a:defRPr>
      </a:lvl2pPr>
      <a:lvl3pPr marL="914129" algn="l" defTabSz="914129" rtl="0" eaLnBrk="1" latinLnBrk="0" hangingPunct="1">
        <a:defRPr sz="1800" kern="1200">
          <a:solidFill>
            <a:schemeClr val="tx1"/>
          </a:solidFill>
          <a:latin typeface="+mn-lt"/>
          <a:ea typeface="+mn-ea"/>
          <a:cs typeface="+mn-cs"/>
        </a:defRPr>
      </a:lvl3pPr>
      <a:lvl4pPr marL="1371194" algn="l" defTabSz="914129" rtl="0" eaLnBrk="1" latinLnBrk="0" hangingPunct="1">
        <a:defRPr sz="1800" kern="1200">
          <a:solidFill>
            <a:schemeClr val="tx1"/>
          </a:solidFill>
          <a:latin typeface="+mn-lt"/>
          <a:ea typeface="+mn-ea"/>
          <a:cs typeface="+mn-cs"/>
        </a:defRPr>
      </a:lvl4pPr>
      <a:lvl5pPr marL="1828258" algn="l" defTabSz="914129" rtl="0" eaLnBrk="1" latinLnBrk="0" hangingPunct="1">
        <a:defRPr sz="1800" kern="1200">
          <a:solidFill>
            <a:schemeClr val="tx1"/>
          </a:solidFill>
          <a:latin typeface="+mn-lt"/>
          <a:ea typeface="+mn-ea"/>
          <a:cs typeface="+mn-cs"/>
        </a:defRPr>
      </a:lvl5pPr>
      <a:lvl6pPr marL="2285321" algn="l" defTabSz="914129" rtl="0" eaLnBrk="1" latinLnBrk="0" hangingPunct="1">
        <a:defRPr sz="1800" kern="1200">
          <a:solidFill>
            <a:schemeClr val="tx1"/>
          </a:solidFill>
          <a:latin typeface="+mn-lt"/>
          <a:ea typeface="+mn-ea"/>
          <a:cs typeface="+mn-cs"/>
        </a:defRPr>
      </a:lvl6pPr>
      <a:lvl7pPr marL="2742385" algn="l" defTabSz="914129" rtl="0" eaLnBrk="1" latinLnBrk="0" hangingPunct="1">
        <a:defRPr sz="1800" kern="1200">
          <a:solidFill>
            <a:schemeClr val="tx1"/>
          </a:solidFill>
          <a:latin typeface="+mn-lt"/>
          <a:ea typeface="+mn-ea"/>
          <a:cs typeface="+mn-cs"/>
        </a:defRPr>
      </a:lvl7pPr>
      <a:lvl8pPr marL="3199450" algn="l" defTabSz="914129" rtl="0" eaLnBrk="1" latinLnBrk="0" hangingPunct="1">
        <a:defRPr sz="1800" kern="1200">
          <a:solidFill>
            <a:schemeClr val="tx1"/>
          </a:solidFill>
          <a:latin typeface="+mn-lt"/>
          <a:ea typeface="+mn-ea"/>
          <a:cs typeface="+mn-cs"/>
        </a:defRPr>
      </a:lvl8pPr>
      <a:lvl9pPr marL="3656514" algn="l" defTabSz="914129"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9" descr="Presentation_Template_Innerpage_new"/>
          <p:cNvPicPr>
            <a:picLocks noChangeAspect="1" noChangeArrowheads="1"/>
          </p:cNvPicPr>
          <p:nvPr/>
        </p:nvPicPr>
        <p:blipFill>
          <a:blip r:embed="rId6">
            <a:extLst>
              <a:ext uri="{28A0092B-C50C-407E-A947-70E740481C1C}">
                <a14:useLocalDpi xmlns:a14="http://schemas.microsoft.com/office/drawing/2010/main" val="0"/>
              </a:ext>
            </a:extLst>
          </a:blip>
          <a:srcRect t="45416"/>
          <a:stretch>
            <a:fillRect/>
          </a:stretch>
        </p:blipFill>
        <p:spPr bwMode="auto">
          <a:xfrm>
            <a:off x="0" y="2336007"/>
            <a:ext cx="9144000" cy="28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0"/>
          <p:cNvPicPr>
            <a:picLocks noChangeArrowheads="1"/>
          </p:cNvPicPr>
          <p:nvPr/>
        </p:nvPicPr>
        <p:blipFill>
          <a:blip r:embed="rId7"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8096250" y="80962"/>
            <a:ext cx="8826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title"/>
          </p:nvPr>
        </p:nvSpPr>
        <p:spPr bwMode="auto">
          <a:xfrm>
            <a:off x="323850" y="107157"/>
            <a:ext cx="8229600"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22533" name="Rectangle 3"/>
          <p:cNvSpPr>
            <a:spLocks noGrp="1" noChangeArrowheads="1"/>
          </p:cNvSpPr>
          <p:nvPr>
            <p:ph type="body" idx="1"/>
          </p:nvPr>
        </p:nvSpPr>
        <p:spPr bwMode="auto">
          <a:xfrm>
            <a:off x="323851" y="809625"/>
            <a:ext cx="8526463"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p:txBody>
      </p:sp>
    </p:spTree>
    <p:extLst>
      <p:ext uri="{BB962C8B-B14F-4D97-AF65-F5344CB8AC3E}">
        <p14:creationId xmlns:p14="http://schemas.microsoft.com/office/powerpoint/2010/main" val="1485537624"/>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2pPr>
      <a:lvl3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3pPr>
      <a:lvl4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4pPr>
      <a:lvl5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342900" indent="-342900" algn="l" rtl="0" eaLnBrk="0" fontAlgn="base" hangingPunct="0">
        <a:lnSpc>
          <a:spcPct val="90000"/>
        </a:lnSpc>
        <a:spcBef>
          <a:spcPts val="300"/>
        </a:spcBef>
        <a:spcAft>
          <a:spcPts val="600"/>
        </a:spcAft>
        <a:buFont typeface="Wingdings" pitchFamily="2" charset="2"/>
        <a:defRPr sz="2400">
          <a:solidFill>
            <a:schemeClr val="tx1"/>
          </a:solidFill>
          <a:latin typeface="Tahoma" pitchFamily="34" charset="0"/>
          <a:ea typeface="+mn-ea"/>
          <a:cs typeface="Tahoma" pitchFamily="34" charset="0"/>
        </a:defRPr>
      </a:lvl1pPr>
      <a:lvl2pPr marL="714375" indent="-265113" algn="l" rtl="0" eaLnBrk="0" fontAlgn="base" hangingPunct="0">
        <a:lnSpc>
          <a:spcPct val="90000"/>
        </a:lnSpc>
        <a:spcBef>
          <a:spcPct val="0"/>
        </a:spcBef>
        <a:spcAft>
          <a:spcPct val="25000"/>
        </a:spcAft>
        <a:buChar char="–"/>
        <a:defRPr sz="2400">
          <a:solidFill>
            <a:schemeClr val="tx1"/>
          </a:solidFill>
          <a:latin typeface="+mn-lt"/>
          <a:cs typeface="Tahoma" pitchFamily="34" charset="0"/>
        </a:defRPr>
      </a:lvl2pPr>
      <a:lvl3pPr marL="1150938" indent="-228600" algn="l" rtl="0" eaLnBrk="0" fontAlgn="base" hangingPunct="0">
        <a:spcBef>
          <a:spcPct val="20000"/>
        </a:spcBef>
        <a:spcAft>
          <a:spcPct val="0"/>
        </a:spcAft>
        <a:defRPr>
          <a:solidFill>
            <a:schemeClr val="tx1"/>
          </a:solidFill>
          <a:latin typeface="+mn-lt"/>
          <a:cs typeface="Tahoma" pitchFamily="34" charset="0"/>
        </a:defRPr>
      </a:lvl3pPr>
      <a:lvl4pPr marL="1600200" indent="-228600" algn="l" rtl="0" eaLnBrk="0" fontAlgn="base" hangingPunct="0">
        <a:spcBef>
          <a:spcPct val="20000"/>
        </a:spcBef>
        <a:spcAft>
          <a:spcPct val="0"/>
        </a:spcAft>
        <a:defRPr sz="1600">
          <a:solidFill>
            <a:schemeClr val="tx1"/>
          </a:solidFill>
          <a:latin typeface="+mn-lt"/>
          <a:cs typeface="Tahoma" pitchFamily="34" charset="0"/>
        </a:defRPr>
      </a:lvl4pPr>
      <a:lvl5pPr marL="2057400" indent="-228600" algn="l" rtl="0" eaLnBrk="0" fontAlgn="base" hangingPunct="0">
        <a:spcBef>
          <a:spcPct val="20000"/>
        </a:spcBef>
        <a:spcAft>
          <a:spcPct val="0"/>
        </a:spcAft>
        <a:buChar char="»"/>
        <a:defRPr sz="1600">
          <a:solidFill>
            <a:schemeClr val="tx1"/>
          </a:solidFill>
          <a:latin typeface="+mn-lt"/>
          <a:cs typeface="Tahoma"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9" descr="Presentation_Template_Innerpage_n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336007"/>
            <a:ext cx="9144000" cy="28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0"/>
          <p:cNvPicPr>
            <a:picLocks noChangeArrowheads="1"/>
          </p:cNvPicPr>
          <p:nvPr/>
        </p:nvPicPr>
        <p:blipFill>
          <a:blip r:embed="rId9">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8096250" y="80962"/>
            <a:ext cx="8826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p:cNvSpPr>
            <a:spLocks noGrp="1" noChangeArrowheads="1"/>
          </p:cNvSpPr>
          <p:nvPr>
            <p:ph type="title"/>
          </p:nvPr>
        </p:nvSpPr>
        <p:spPr bwMode="auto">
          <a:xfrm>
            <a:off x="323850" y="107157"/>
            <a:ext cx="8229600"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5365" name="Rectangle 3"/>
          <p:cNvSpPr>
            <a:spLocks noGrp="1" noChangeArrowheads="1"/>
          </p:cNvSpPr>
          <p:nvPr>
            <p:ph type="body" idx="1"/>
          </p:nvPr>
        </p:nvSpPr>
        <p:spPr bwMode="auto">
          <a:xfrm>
            <a:off x="323851" y="809625"/>
            <a:ext cx="8526463"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US" smtClean="0"/>
              <a:t>Second level</a:t>
            </a:r>
          </a:p>
          <a:p>
            <a:pPr lvl="2"/>
            <a:r>
              <a:rPr lang="en-US" smtClean="0"/>
              <a:t>Third level</a:t>
            </a:r>
          </a:p>
          <a:p>
            <a:pPr lvl="0"/>
            <a:endParaRPr lang="en-GB" smtClean="0"/>
          </a:p>
        </p:txBody>
      </p:sp>
      <p:sp>
        <p:nvSpPr>
          <p:cNvPr id="18438" name="TextBox 5"/>
          <p:cNvSpPr txBox="1">
            <a:spLocks noChangeArrowheads="1"/>
          </p:cNvSpPr>
          <p:nvPr/>
        </p:nvSpPr>
        <p:spPr bwMode="auto">
          <a:xfrm>
            <a:off x="8761414" y="4892279"/>
            <a:ext cx="587375" cy="2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defRPr/>
            </a:pPr>
            <a:fld id="{22F5EAE8-EC9C-41AA-AAEA-7762ECE87A01}" type="slidenum">
              <a:rPr lang="en-GB" sz="1200" smtClean="0">
                <a:solidFill>
                  <a:srgbClr val="FFFFFF"/>
                </a:solidFill>
                <a:latin typeface="Tahoma" pitchFamily="34" charset="0"/>
              </a:rPr>
              <a:pPr>
                <a:defRPr/>
              </a:pPr>
              <a:t>‹#›</a:t>
            </a:fld>
            <a:endParaRPr lang="en-GB" smtClean="0">
              <a:solidFill>
                <a:srgbClr val="FFFFFF"/>
              </a:solidFill>
              <a:latin typeface="Tahoma" pitchFamily="34" charset="0"/>
            </a:endParaRPr>
          </a:p>
        </p:txBody>
      </p:sp>
    </p:spTree>
    <p:extLst>
      <p:ext uri="{BB962C8B-B14F-4D97-AF65-F5344CB8AC3E}">
        <p14:creationId xmlns:p14="http://schemas.microsoft.com/office/powerpoint/2010/main" val="3982228248"/>
      </p:ext>
    </p:extLst>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Lst>
  <p:timing>
    <p:tnLst>
      <p:par>
        <p:cTn id="1" dur="indefinite" restart="never" nodeType="tmRoot"/>
      </p:par>
    </p:tnLst>
  </p:timing>
  <p:hf sldNum="0" hdr="0" dt="0"/>
  <p:txStyles>
    <p:titleStyle>
      <a:lvl1pPr algn="l" rtl="0" eaLnBrk="0" fontAlgn="base" hangingPunct="0">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2pPr>
      <a:lvl3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3pPr>
      <a:lvl4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4pPr>
      <a:lvl5pPr algn="l" rtl="0" eaLnBrk="0" fontAlgn="base" hangingPunct="0">
        <a:lnSpc>
          <a:spcPct val="90000"/>
        </a:lnSpc>
        <a:spcBef>
          <a:spcPct val="0"/>
        </a:spcBef>
        <a:spcAft>
          <a:spcPct val="0"/>
        </a:spcAft>
        <a:defRPr sz="2800" b="1">
          <a:solidFill>
            <a:srgbClr val="333333"/>
          </a:solidFill>
          <a:latin typeface="Tahoma" pitchFamily="34" charset="0"/>
          <a:cs typeface="Tahoma" pitchFamily="34" charset="0"/>
        </a:defRPr>
      </a:lvl5pPr>
      <a:lvl6pPr marL="457154" algn="l" rtl="0" eaLnBrk="1" fontAlgn="base" hangingPunct="1">
        <a:lnSpc>
          <a:spcPct val="90000"/>
        </a:lnSpc>
        <a:spcBef>
          <a:spcPct val="0"/>
        </a:spcBef>
        <a:spcAft>
          <a:spcPct val="0"/>
        </a:spcAft>
        <a:defRPr sz="2800" b="1">
          <a:solidFill>
            <a:srgbClr val="333333"/>
          </a:solidFill>
          <a:latin typeface="Tahoma" pitchFamily="34" charset="0"/>
        </a:defRPr>
      </a:lvl6pPr>
      <a:lvl7pPr marL="914306" algn="l" rtl="0" eaLnBrk="1" fontAlgn="base" hangingPunct="1">
        <a:lnSpc>
          <a:spcPct val="90000"/>
        </a:lnSpc>
        <a:spcBef>
          <a:spcPct val="0"/>
        </a:spcBef>
        <a:spcAft>
          <a:spcPct val="0"/>
        </a:spcAft>
        <a:defRPr sz="2800" b="1">
          <a:solidFill>
            <a:srgbClr val="333333"/>
          </a:solidFill>
          <a:latin typeface="Tahoma" pitchFamily="34" charset="0"/>
        </a:defRPr>
      </a:lvl7pPr>
      <a:lvl8pPr marL="1371460" algn="l" rtl="0" eaLnBrk="1" fontAlgn="base" hangingPunct="1">
        <a:lnSpc>
          <a:spcPct val="90000"/>
        </a:lnSpc>
        <a:spcBef>
          <a:spcPct val="0"/>
        </a:spcBef>
        <a:spcAft>
          <a:spcPct val="0"/>
        </a:spcAft>
        <a:defRPr sz="2800" b="1">
          <a:solidFill>
            <a:srgbClr val="333333"/>
          </a:solidFill>
          <a:latin typeface="Tahoma" pitchFamily="34" charset="0"/>
        </a:defRPr>
      </a:lvl8pPr>
      <a:lvl9pPr marL="1828613"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341313" indent="-341313" algn="l" rtl="0" eaLnBrk="0" fontAlgn="base" hangingPunct="0">
        <a:lnSpc>
          <a:spcPct val="90000"/>
        </a:lnSpc>
        <a:spcBef>
          <a:spcPts val="300"/>
        </a:spcBef>
        <a:spcAft>
          <a:spcPts val="600"/>
        </a:spcAft>
        <a:buFont typeface="Wingdings" pitchFamily="2" charset="2"/>
        <a:defRPr sz="2400">
          <a:solidFill>
            <a:schemeClr val="tx1"/>
          </a:solidFill>
          <a:latin typeface="Tahoma" pitchFamily="34" charset="0"/>
          <a:ea typeface="+mn-ea"/>
          <a:cs typeface="Tahoma" pitchFamily="34" charset="0"/>
        </a:defRPr>
      </a:lvl1pPr>
      <a:lvl2pPr marL="268288" indent="-268288" algn="l" rtl="0" eaLnBrk="0" fontAlgn="base" hangingPunct="0">
        <a:lnSpc>
          <a:spcPct val="90000"/>
        </a:lnSpc>
        <a:spcBef>
          <a:spcPct val="0"/>
        </a:spcBef>
        <a:spcAft>
          <a:spcPts val="300"/>
        </a:spcAft>
        <a:buFont typeface="Arial" pitchFamily="34" charset="0"/>
        <a:buChar char="•"/>
        <a:defRPr sz="2400">
          <a:solidFill>
            <a:schemeClr val="tx1"/>
          </a:solidFill>
          <a:latin typeface="+mn-lt"/>
          <a:cs typeface="Tahoma" pitchFamily="34" charset="0"/>
        </a:defRPr>
      </a:lvl2pPr>
      <a:lvl3pPr marL="539750" indent="-269875" algn="l" rtl="0" eaLnBrk="0" fontAlgn="base" hangingPunct="0">
        <a:lnSpc>
          <a:spcPct val="90000"/>
        </a:lnSpc>
        <a:spcBef>
          <a:spcPct val="20000"/>
        </a:spcBef>
        <a:spcAft>
          <a:spcPts val="300"/>
        </a:spcAft>
        <a:buFont typeface="Tahoma" pitchFamily="34" charset="0"/>
        <a:buChar char="–"/>
        <a:defRPr sz="2400">
          <a:solidFill>
            <a:schemeClr val="tx1"/>
          </a:solidFill>
          <a:latin typeface="+mn-lt"/>
          <a:cs typeface="Tahoma" pitchFamily="34" charset="0"/>
        </a:defRPr>
      </a:lvl3pPr>
      <a:lvl4pPr marL="1598613" indent="-227013" algn="l" rtl="0" eaLnBrk="0" fontAlgn="base" hangingPunct="0">
        <a:spcBef>
          <a:spcPct val="20000"/>
        </a:spcBef>
        <a:spcAft>
          <a:spcPct val="0"/>
        </a:spcAft>
        <a:defRPr sz="1600">
          <a:solidFill>
            <a:schemeClr val="tx1"/>
          </a:solidFill>
          <a:latin typeface="+mn-lt"/>
          <a:cs typeface="Tahoma" pitchFamily="34" charset="0"/>
        </a:defRPr>
      </a:lvl4pPr>
      <a:lvl5pPr marL="2055813" indent="-227013" algn="l" rtl="0" eaLnBrk="0" fontAlgn="base" hangingPunct="0">
        <a:spcBef>
          <a:spcPct val="20000"/>
        </a:spcBef>
        <a:spcAft>
          <a:spcPct val="0"/>
        </a:spcAft>
        <a:buChar char="»"/>
        <a:defRPr sz="1600">
          <a:solidFill>
            <a:schemeClr val="tx1"/>
          </a:solidFill>
          <a:latin typeface="+mn-lt"/>
          <a:cs typeface="Tahoma" pitchFamily="34" charset="0"/>
        </a:defRPr>
      </a:lvl5pPr>
      <a:lvl6pPr marL="2514343" indent="-228576" algn="l" rtl="0" eaLnBrk="1" fontAlgn="base" hangingPunct="1">
        <a:spcBef>
          <a:spcPct val="20000"/>
        </a:spcBef>
        <a:spcAft>
          <a:spcPct val="0"/>
        </a:spcAft>
        <a:buChar char="»"/>
        <a:defRPr sz="1600">
          <a:solidFill>
            <a:schemeClr val="tx1"/>
          </a:solidFill>
          <a:latin typeface="+mn-lt"/>
        </a:defRPr>
      </a:lvl6pPr>
      <a:lvl7pPr marL="2971496" indent="-228576" algn="l" rtl="0" eaLnBrk="1" fontAlgn="base" hangingPunct="1">
        <a:spcBef>
          <a:spcPct val="20000"/>
        </a:spcBef>
        <a:spcAft>
          <a:spcPct val="0"/>
        </a:spcAft>
        <a:buChar char="»"/>
        <a:defRPr sz="1600">
          <a:solidFill>
            <a:schemeClr val="tx1"/>
          </a:solidFill>
          <a:latin typeface="+mn-lt"/>
        </a:defRPr>
      </a:lvl7pPr>
      <a:lvl8pPr marL="3428650" indent="-228576" algn="l" rtl="0" eaLnBrk="1" fontAlgn="base" hangingPunct="1">
        <a:spcBef>
          <a:spcPct val="20000"/>
        </a:spcBef>
        <a:spcAft>
          <a:spcPct val="0"/>
        </a:spcAft>
        <a:buChar char="»"/>
        <a:defRPr sz="1600">
          <a:solidFill>
            <a:schemeClr val="tx1"/>
          </a:solidFill>
          <a:latin typeface="+mn-lt"/>
        </a:defRPr>
      </a:lvl8pPr>
      <a:lvl9pPr marL="3885802" indent="-228576"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E1397-C5B3-C44B-8FEC-6B892A641B07}"/>
              </a:ext>
            </a:extLst>
          </p:cNvPr>
          <p:cNvSpPr/>
          <p:nvPr userDrawn="1"/>
        </p:nvSpPr>
        <p:spPr>
          <a:xfrm>
            <a:off x="2" y="1"/>
            <a:ext cx="9143999" cy="1484294"/>
          </a:xfrm>
          <a:prstGeom prst="rect">
            <a:avLst/>
          </a:prstGeom>
          <a:gradFill>
            <a:gsLst>
              <a:gs pos="0">
                <a:srgbClr val="FFFFFF">
                  <a:alpha val="0"/>
                </a:srgbClr>
              </a:gs>
              <a:gs pos="30000">
                <a:srgbClr val="F3BD48">
                  <a:alpha val="30000"/>
                </a:srgbClr>
              </a:gs>
              <a:gs pos="100000">
                <a:srgbClr val="F3BD48">
                  <a:alpha val="75000"/>
                </a:srgbClr>
              </a:gs>
            </a:gsLst>
            <a:lin ang="16200000" scaled="1"/>
          </a:gra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srgbClr val="FFFFFF"/>
              </a:solidFill>
              <a:latin typeface="Arial" panose="020B0604020202020204"/>
            </a:endParaRPr>
          </a:p>
        </p:txBody>
      </p:sp>
      <p:pic>
        <p:nvPicPr>
          <p:cNvPr id="11" name="Picture 10">
            <a:extLst>
              <a:ext uri="{FF2B5EF4-FFF2-40B4-BE49-F238E27FC236}">
                <a16:creationId xmlns:a16="http://schemas.microsoft.com/office/drawing/2014/main" id="{2C55B2BA-19A9-4C4F-9B61-41E4D70AAC27}"/>
              </a:ext>
            </a:extLst>
          </p:cNvPr>
          <p:cNvPicPr>
            <a:picLocks noChangeAspect="1"/>
          </p:cNvPicPr>
          <p:nvPr userDrawn="1"/>
        </p:nvPicPr>
        <p:blipFill>
          <a:blip r:embed="rId12">
            <a:alphaModFix amt="33000"/>
          </a:blip>
          <a:stretch>
            <a:fillRect/>
          </a:stretch>
        </p:blipFill>
        <p:spPr>
          <a:xfrm>
            <a:off x="4295274" y="5921"/>
            <a:ext cx="4848727" cy="3753238"/>
          </a:xfrm>
          <a:prstGeom prst="rect">
            <a:avLst/>
          </a:prstGeom>
        </p:spPr>
      </p:pic>
    </p:spTree>
    <p:extLst>
      <p:ext uri="{BB962C8B-B14F-4D97-AF65-F5344CB8AC3E}">
        <p14:creationId xmlns:p14="http://schemas.microsoft.com/office/powerpoint/2010/main" val="1949177081"/>
      </p:ext>
    </p:extLst>
  </p:cSld>
  <p:clrMap bg1="lt1" tx1="dk1" bg2="lt2" tx2="dk2" accent1="accent1" accent2="accent2" accent3="accent3" accent4="accent4" accent5="accent5" accent6="accent6" hlink="hlink" folHlink="folHlink"/>
  <p:sldLayoutIdLst>
    <p:sldLayoutId id="2147484516" r:id="rId1"/>
    <p:sldLayoutId id="2147484517"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Lst>
  <p:txStyles>
    <p:titleStyle>
      <a:lvl1pPr algn="ctr" defTabSz="816428" rtl="0" eaLnBrk="1" latinLnBrk="0" hangingPunct="1">
        <a:spcBef>
          <a:spcPct val="0"/>
        </a:spcBef>
        <a:buNone/>
        <a:defRPr sz="3950" kern="1200">
          <a:solidFill>
            <a:schemeClr val="tx1"/>
          </a:solidFill>
          <a:latin typeface="+mj-lt"/>
          <a:ea typeface="+mj-ea"/>
          <a:cs typeface="+mj-cs"/>
        </a:defRPr>
      </a:lvl1pPr>
    </p:titleStyle>
    <p:bodyStyle>
      <a:lvl1pPr marL="306161" indent="-306161" algn="l" defTabSz="816428"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3348" indent="-255134" algn="l" defTabSz="816428" rtl="0" eaLnBrk="1" latinLnBrk="0" hangingPunct="1">
        <a:spcBef>
          <a:spcPct val="20000"/>
        </a:spcBef>
        <a:buFont typeface="Arial" panose="020B0604020202020204" pitchFamily="34" charset="0"/>
        <a:buChar char="–"/>
        <a:defRPr sz="2501" kern="1200">
          <a:solidFill>
            <a:schemeClr val="tx1"/>
          </a:solidFill>
          <a:latin typeface="+mn-lt"/>
          <a:ea typeface="+mn-ea"/>
          <a:cs typeface="+mn-cs"/>
        </a:defRPr>
      </a:lvl2pPr>
      <a:lvl3pPr marL="1020536" indent="-204107" algn="l" defTabSz="816428" rtl="0" eaLnBrk="1" latinLnBrk="0" hangingPunct="1">
        <a:spcBef>
          <a:spcPct val="20000"/>
        </a:spcBef>
        <a:buFont typeface="Arial" panose="020B0604020202020204" pitchFamily="34" charset="0"/>
        <a:buChar char="•"/>
        <a:defRPr sz="2150" kern="1200">
          <a:solidFill>
            <a:schemeClr val="tx1"/>
          </a:solidFill>
          <a:latin typeface="+mn-lt"/>
          <a:ea typeface="+mn-ea"/>
          <a:cs typeface="+mn-cs"/>
        </a:defRPr>
      </a:lvl3pPr>
      <a:lvl4pPr marL="1428751" indent="-204107" algn="l" defTabSz="81642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6965" indent="-204107" algn="l" defTabSz="81642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5179" indent="-204107" algn="l" defTabSz="81642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393" indent="-204107" algn="l" defTabSz="81642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607" indent="-204107" algn="l" defTabSz="81642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822" indent="-204107" algn="l" defTabSz="81642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6428" rtl="0" eaLnBrk="1" latinLnBrk="0" hangingPunct="1">
        <a:defRPr sz="1650" kern="1200">
          <a:solidFill>
            <a:schemeClr val="tx1"/>
          </a:solidFill>
          <a:latin typeface="+mn-lt"/>
          <a:ea typeface="+mn-ea"/>
          <a:cs typeface="+mn-cs"/>
        </a:defRPr>
      </a:lvl1pPr>
      <a:lvl2pPr marL="408215" algn="l" defTabSz="816428" rtl="0" eaLnBrk="1" latinLnBrk="0" hangingPunct="1">
        <a:defRPr sz="1650" kern="1200">
          <a:solidFill>
            <a:schemeClr val="tx1"/>
          </a:solidFill>
          <a:latin typeface="+mn-lt"/>
          <a:ea typeface="+mn-ea"/>
          <a:cs typeface="+mn-cs"/>
        </a:defRPr>
      </a:lvl2pPr>
      <a:lvl3pPr marL="816428" algn="l" defTabSz="816428" rtl="0" eaLnBrk="1" latinLnBrk="0" hangingPunct="1">
        <a:defRPr sz="1650" kern="1200">
          <a:solidFill>
            <a:schemeClr val="tx1"/>
          </a:solidFill>
          <a:latin typeface="+mn-lt"/>
          <a:ea typeface="+mn-ea"/>
          <a:cs typeface="+mn-cs"/>
        </a:defRPr>
      </a:lvl3pPr>
      <a:lvl4pPr marL="1224644" algn="l" defTabSz="816428" rtl="0" eaLnBrk="1" latinLnBrk="0" hangingPunct="1">
        <a:defRPr sz="1650" kern="1200">
          <a:solidFill>
            <a:schemeClr val="tx1"/>
          </a:solidFill>
          <a:latin typeface="+mn-lt"/>
          <a:ea typeface="+mn-ea"/>
          <a:cs typeface="+mn-cs"/>
        </a:defRPr>
      </a:lvl4pPr>
      <a:lvl5pPr marL="1632857" algn="l" defTabSz="816428" rtl="0" eaLnBrk="1" latinLnBrk="0" hangingPunct="1">
        <a:defRPr sz="1650" kern="1200">
          <a:solidFill>
            <a:schemeClr val="tx1"/>
          </a:solidFill>
          <a:latin typeface="+mn-lt"/>
          <a:ea typeface="+mn-ea"/>
          <a:cs typeface="+mn-cs"/>
        </a:defRPr>
      </a:lvl5pPr>
      <a:lvl6pPr marL="2041072" algn="l" defTabSz="816428" rtl="0" eaLnBrk="1" latinLnBrk="0" hangingPunct="1">
        <a:defRPr sz="1650" kern="1200">
          <a:solidFill>
            <a:schemeClr val="tx1"/>
          </a:solidFill>
          <a:latin typeface="+mn-lt"/>
          <a:ea typeface="+mn-ea"/>
          <a:cs typeface="+mn-cs"/>
        </a:defRPr>
      </a:lvl6pPr>
      <a:lvl7pPr marL="2449286" algn="l" defTabSz="816428" rtl="0" eaLnBrk="1" latinLnBrk="0" hangingPunct="1">
        <a:defRPr sz="1650" kern="1200">
          <a:solidFill>
            <a:schemeClr val="tx1"/>
          </a:solidFill>
          <a:latin typeface="+mn-lt"/>
          <a:ea typeface="+mn-ea"/>
          <a:cs typeface="+mn-cs"/>
        </a:defRPr>
      </a:lvl7pPr>
      <a:lvl8pPr marL="2857500" algn="l" defTabSz="816428" rtl="0" eaLnBrk="1" latinLnBrk="0" hangingPunct="1">
        <a:defRPr sz="1650" kern="1200">
          <a:solidFill>
            <a:schemeClr val="tx1"/>
          </a:solidFill>
          <a:latin typeface="+mn-lt"/>
          <a:ea typeface="+mn-ea"/>
          <a:cs typeface="+mn-cs"/>
        </a:defRPr>
      </a:lvl8pPr>
      <a:lvl9pPr marL="3265715" algn="l" defTabSz="816428" rtl="0" eaLnBrk="1" latinLnBrk="0" hangingPunct="1">
        <a:defRPr sz="16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9219" name="Rectangle 3"/>
          <p:cNvSpPr>
            <a:spLocks noGrp="1" noChangeArrowheads="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fr-F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fr-F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A5E789BF-0759-4E4A-882A-D698EDDAE592}" type="slidenum">
              <a:rPr lang="fr-FR" altLang="fr-FR">
                <a:latin typeface="Arial" pitchFamily="34" charset="0"/>
              </a:rPr>
              <a:pPr>
                <a:defRPr/>
              </a:pPr>
              <a:t>‹#›</a:t>
            </a:fld>
            <a:endParaRPr lang="fr-FR" altLang="fr-FR">
              <a:latin typeface="Arial" pitchFamily="34" charset="0"/>
            </a:endParaRPr>
          </a:p>
        </p:txBody>
      </p:sp>
    </p:spTree>
    <p:extLst>
      <p:ext uri="{BB962C8B-B14F-4D97-AF65-F5344CB8AC3E}">
        <p14:creationId xmlns:p14="http://schemas.microsoft.com/office/powerpoint/2010/main" val="4190604512"/>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 id="2147484539"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82588" y="601266"/>
            <a:ext cx="8464550" cy="82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85765" y="1485900"/>
            <a:ext cx="8455025" cy="328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Text Box 4"/>
          <p:cNvSpPr txBox="1">
            <a:spLocks noChangeArrowheads="1"/>
          </p:cNvSpPr>
          <p:nvPr userDrawn="1"/>
        </p:nvSpPr>
        <p:spPr bwMode="auto">
          <a:xfrm>
            <a:off x="6572253" y="4791075"/>
            <a:ext cx="23526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endParaRPr lang="en-US" sz="1200" smtClean="0"/>
          </a:p>
        </p:txBody>
      </p:sp>
    </p:spTree>
  </p:cSld>
  <p:clrMap bg1="dk2" tx1="lt1" bg2="dk1" tx2="lt2" accent1="accent1" accent2="accent2" accent3="accent3" accent4="accent4" accent5="accent5" accent6="accent6" hlink="hlink" folHlink="folHlink"/>
  <p:sldLayoutIdLst>
    <p:sldLayoutId id="2147484032" r:id="rId1"/>
    <p:sldLayoutId id="2147484010" r:id="rId2"/>
    <p:sldLayoutId id="2147484009" r:id="rId3"/>
    <p:sldLayoutId id="2147484008" r:id="rId4"/>
    <p:sldLayoutId id="2147484007" r:id="rId5"/>
    <p:sldLayoutId id="2147484006" r:id="rId6"/>
    <p:sldLayoutId id="2147484005" r:id="rId7"/>
    <p:sldLayoutId id="2147484004" r:id="rId8"/>
    <p:sldLayoutId id="2147484003" r:id="rId9"/>
    <p:sldLayoutId id="2147484002" r:id="rId10"/>
    <p:sldLayoutId id="2147484001" r:id="rId11"/>
  </p:sldLayoutIdLst>
  <p:txStyles>
    <p:titleStyle>
      <a:lvl1pPr algn="l" rtl="0" eaLnBrk="0" fontAlgn="base" hangingPunct="0">
        <a:spcBef>
          <a:spcPct val="0"/>
        </a:spcBef>
        <a:spcAft>
          <a:spcPct val="0"/>
        </a:spcAft>
        <a:defRPr sz="3500" b="1">
          <a:solidFill>
            <a:schemeClr val="tx2"/>
          </a:solidFill>
          <a:latin typeface="+mj-lt"/>
          <a:ea typeface="+mj-ea"/>
          <a:cs typeface="+mj-cs"/>
        </a:defRPr>
      </a:lvl1pPr>
      <a:lvl2pPr algn="l" rtl="0" eaLnBrk="0" fontAlgn="base" hangingPunct="0">
        <a:spcBef>
          <a:spcPct val="0"/>
        </a:spcBef>
        <a:spcAft>
          <a:spcPct val="0"/>
        </a:spcAft>
        <a:defRPr sz="3500" b="1">
          <a:solidFill>
            <a:schemeClr val="tx2"/>
          </a:solidFill>
          <a:latin typeface="Arial" pitchFamily="34" charset="0"/>
        </a:defRPr>
      </a:lvl2pPr>
      <a:lvl3pPr algn="l" rtl="0" eaLnBrk="0" fontAlgn="base" hangingPunct="0">
        <a:spcBef>
          <a:spcPct val="0"/>
        </a:spcBef>
        <a:spcAft>
          <a:spcPct val="0"/>
        </a:spcAft>
        <a:defRPr sz="3500" b="1">
          <a:solidFill>
            <a:schemeClr val="tx2"/>
          </a:solidFill>
          <a:latin typeface="Arial" pitchFamily="34" charset="0"/>
        </a:defRPr>
      </a:lvl3pPr>
      <a:lvl4pPr algn="l" rtl="0" eaLnBrk="0" fontAlgn="base" hangingPunct="0">
        <a:spcBef>
          <a:spcPct val="0"/>
        </a:spcBef>
        <a:spcAft>
          <a:spcPct val="0"/>
        </a:spcAft>
        <a:defRPr sz="3500" b="1">
          <a:solidFill>
            <a:schemeClr val="tx2"/>
          </a:solidFill>
          <a:latin typeface="Arial" pitchFamily="34" charset="0"/>
        </a:defRPr>
      </a:lvl4pPr>
      <a:lvl5pPr algn="l" rtl="0" eaLnBrk="0" fontAlgn="base" hangingPunct="0">
        <a:spcBef>
          <a:spcPct val="0"/>
        </a:spcBef>
        <a:spcAft>
          <a:spcPct val="0"/>
        </a:spcAft>
        <a:defRPr sz="3500" b="1">
          <a:solidFill>
            <a:schemeClr val="tx2"/>
          </a:solidFill>
          <a:latin typeface="Arial" pitchFamily="34" charset="0"/>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2900" indent="-342900" algn="l" rtl="0" eaLnBrk="0" fontAlgn="base" hangingPunct="0">
        <a:lnSpc>
          <a:spcPct val="90000"/>
        </a:lnSpc>
        <a:spcBef>
          <a:spcPct val="35000"/>
        </a:spcBef>
        <a:spcAft>
          <a:spcPct val="25000"/>
        </a:spcAft>
        <a:buClr>
          <a:schemeClr val="accent2"/>
        </a:buClr>
        <a:buFont typeface="Wingdings" pitchFamily="2" charset="2"/>
        <a:buChar char="§"/>
        <a:defRPr sz="2400">
          <a:solidFill>
            <a:schemeClr val="tx1"/>
          </a:solidFill>
          <a:latin typeface="+mn-lt"/>
          <a:ea typeface="+mn-ea"/>
          <a:cs typeface="+mn-cs"/>
        </a:defRPr>
      </a:lvl1pPr>
      <a:lvl2pPr marL="742950" indent="-285750" algn="l" rtl="0" eaLnBrk="0" fontAlgn="base" hangingPunct="0">
        <a:lnSpc>
          <a:spcPct val="90000"/>
        </a:lnSpc>
        <a:spcBef>
          <a:spcPct val="35000"/>
        </a:spcBef>
        <a:spcAft>
          <a:spcPct val="25000"/>
        </a:spcAft>
        <a:buClr>
          <a:schemeClr val="accent2"/>
        </a:buClr>
        <a:buFont typeface="Arial" charset="0"/>
        <a:buChar char="–"/>
        <a:defRPr sz="2200">
          <a:solidFill>
            <a:schemeClr val="tx1"/>
          </a:solidFill>
          <a:latin typeface="+mn-lt"/>
        </a:defRPr>
      </a:lvl2pPr>
      <a:lvl3pPr marL="1143000" indent="-228600" algn="l" rtl="0" eaLnBrk="0" fontAlgn="base" hangingPunct="0">
        <a:lnSpc>
          <a:spcPct val="90000"/>
        </a:lnSpc>
        <a:spcBef>
          <a:spcPct val="60000"/>
        </a:spcBef>
        <a:spcAft>
          <a:spcPct val="25000"/>
        </a:spcAft>
        <a:buClr>
          <a:schemeClr val="accent2"/>
        </a:buClr>
        <a:buFont typeface="Arial" charset="0"/>
        <a:buChar char="–"/>
        <a:defRPr>
          <a:solidFill>
            <a:schemeClr val="tx1"/>
          </a:solidFill>
          <a:latin typeface="+mn-lt"/>
        </a:defRPr>
      </a:lvl3pPr>
      <a:lvl4pPr marL="1600200" indent="-228600" algn="l" rtl="0" eaLnBrk="0" fontAlgn="base" hangingPunct="0">
        <a:lnSpc>
          <a:spcPct val="90000"/>
        </a:lnSpc>
        <a:spcBef>
          <a:spcPct val="90000"/>
        </a:spcBef>
        <a:spcAft>
          <a:spcPct val="25000"/>
        </a:spcAft>
        <a:buClr>
          <a:schemeClr val="accent2"/>
        </a:buClr>
        <a:buFont typeface="Arial" charset="0"/>
        <a:buChar char="–"/>
        <a:defRPr sz="1600">
          <a:solidFill>
            <a:schemeClr val="tx1"/>
          </a:solidFill>
          <a:latin typeface="+mn-lt"/>
        </a:defRPr>
      </a:lvl4pPr>
      <a:lvl5pPr marL="2057400" indent="-228600" algn="l" rtl="0" eaLnBrk="0" fontAlgn="base" hangingPunct="0">
        <a:lnSpc>
          <a:spcPct val="90000"/>
        </a:lnSpc>
        <a:spcBef>
          <a:spcPct val="100000"/>
        </a:spcBef>
        <a:spcAft>
          <a:spcPct val="25000"/>
        </a:spcAft>
        <a:buClr>
          <a:schemeClr val="accent2"/>
        </a:buClr>
        <a:buFont typeface="Arial" charset="0"/>
        <a:buChar char="–"/>
        <a:defRPr sz="1400">
          <a:solidFill>
            <a:schemeClr val="tx1"/>
          </a:solidFill>
          <a:latin typeface="+mn-lt"/>
        </a:defRPr>
      </a:lvl5pPr>
      <a:lvl6pPr marL="2514600" indent="-228600" algn="l" rtl="0" fontAlgn="base">
        <a:lnSpc>
          <a:spcPct val="90000"/>
        </a:lnSpc>
        <a:spcBef>
          <a:spcPct val="100000"/>
        </a:spcBef>
        <a:spcAft>
          <a:spcPct val="25000"/>
        </a:spcAft>
        <a:buClr>
          <a:schemeClr val="accent2"/>
        </a:buClr>
        <a:buFont typeface="Arial" pitchFamily="34" charset="0"/>
        <a:buChar char="–"/>
        <a:defRPr sz="1400">
          <a:solidFill>
            <a:schemeClr val="tx1"/>
          </a:solidFill>
          <a:latin typeface="+mn-lt"/>
        </a:defRPr>
      </a:lvl6pPr>
      <a:lvl7pPr marL="2971800" indent="-228600" algn="l" rtl="0" fontAlgn="base">
        <a:lnSpc>
          <a:spcPct val="90000"/>
        </a:lnSpc>
        <a:spcBef>
          <a:spcPct val="100000"/>
        </a:spcBef>
        <a:spcAft>
          <a:spcPct val="25000"/>
        </a:spcAft>
        <a:buClr>
          <a:schemeClr val="accent2"/>
        </a:buClr>
        <a:buFont typeface="Arial" pitchFamily="34" charset="0"/>
        <a:buChar char="–"/>
        <a:defRPr sz="1400">
          <a:solidFill>
            <a:schemeClr val="tx1"/>
          </a:solidFill>
          <a:latin typeface="+mn-lt"/>
        </a:defRPr>
      </a:lvl7pPr>
      <a:lvl8pPr marL="3429000" indent="-228600" algn="l" rtl="0" fontAlgn="base">
        <a:lnSpc>
          <a:spcPct val="90000"/>
        </a:lnSpc>
        <a:spcBef>
          <a:spcPct val="100000"/>
        </a:spcBef>
        <a:spcAft>
          <a:spcPct val="25000"/>
        </a:spcAft>
        <a:buClr>
          <a:schemeClr val="accent2"/>
        </a:buClr>
        <a:buFont typeface="Arial" pitchFamily="34" charset="0"/>
        <a:buChar char="–"/>
        <a:defRPr sz="1400">
          <a:solidFill>
            <a:schemeClr val="tx1"/>
          </a:solidFill>
          <a:latin typeface="+mn-lt"/>
        </a:defRPr>
      </a:lvl8pPr>
      <a:lvl9pPr marL="3886200" indent="-228600" algn="l" rtl="0" fontAlgn="base">
        <a:lnSpc>
          <a:spcPct val="90000"/>
        </a:lnSpc>
        <a:spcBef>
          <a:spcPct val="100000"/>
        </a:spcBef>
        <a:spcAft>
          <a:spcPct val="25000"/>
        </a:spcAft>
        <a:buClr>
          <a:schemeClr val="accent2"/>
        </a:buClr>
        <a:buFont typeface="Arial"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9219" name="Rectangle 3"/>
          <p:cNvSpPr>
            <a:spLocks noGrp="1" noChangeArrowheads="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fr-F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fr-F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E6E0483-2FA2-48A7-BBB0-0968EE5EC7D2}" type="slidenum">
              <a:rPr lang="fr-FR" altLang="fr-FR">
                <a:latin typeface="Arial" pitchFamily="34" charset="0"/>
              </a:rPr>
              <a:pPr>
                <a:defRPr/>
              </a:pPr>
              <a:t>‹#›</a:t>
            </a:fld>
            <a:endParaRPr lang="fr-FR" altLang="fr-FR">
              <a:latin typeface="Arial" pitchFamily="34" charset="0"/>
            </a:endParaRPr>
          </a:p>
        </p:txBody>
      </p:sp>
    </p:spTree>
    <p:extLst>
      <p:ext uri="{BB962C8B-B14F-4D97-AF65-F5344CB8AC3E}">
        <p14:creationId xmlns:p14="http://schemas.microsoft.com/office/powerpoint/2010/main" val="2215738131"/>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 id="2147484552"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82588" y="601266"/>
            <a:ext cx="8464550" cy="82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85765" y="1485900"/>
            <a:ext cx="8455025" cy="328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7" name="Text Box 11"/>
          <p:cNvSpPr txBox="1">
            <a:spLocks noChangeArrowheads="1"/>
          </p:cNvSpPr>
          <p:nvPr userDrawn="1"/>
        </p:nvSpPr>
        <p:spPr bwMode="auto">
          <a:xfrm>
            <a:off x="6572253" y="4791075"/>
            <a:ext cx="23526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endParaRPr lang="fr-FR" sz="1200" smtClean="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7975034"/>
      </p:ext>
    </p:extLst>
  </p:cSld>
  <p:clrMap bg1="dk2" tx1="lt1" bg2="dk1" tx2="lt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txStyles>
    <p:titleStyle>
      <a:lvl1pPr algn="l" rtl="0" fontAlgn="base">
        <a:spcBef>
          <a:spcPct val="0"/>
        </a:spcBef>
        <a:spcAft>
          <a:spcPct val="0"/>
        </a:spcAft>
        <a:defRPr sz="3500" b="1">
          <a:solidFill>
            <a:schemeClr val="tx2"/>
          </a:solidFill>
          <a:latin typeface="+mj-lt"/>
          <a:ea typeface="+mj-ea"/>
          <a:cs typeface="+mj-cs"/>
        </a:defRPr>
      </a:lvl1pPr>
      <a:lvl2pPr algn="l" rtl="0" fontAlgn="base">
        <a:spcBef>
          <a:spcPct val="0"/>
        </a:spcBef>
        <a:spcAft>
          <a:spcPct val="0"/>
        </a:spcAft>
        <a:defRPr sz="3500" b="1">
          <a:solidFill>
            <a:schemeClr val="tx2"/>
          </a:solidFill>
          <a:latin typeface="Arial" pitchFamily="34" charset="0"/>
        </a:defRPr>
      </a:lvl2pPr>
      <a:lvl3pPr algn="l" rtl="0" fontAlgn="base">
        <a:spcBef>
          <a:spcPct val="0"/>
        </a:spcBef>
        <a:spcAft>
          <a:spcPct val="0"/>
        </a:spcAft>
        <a:defRPr sz="3500" b="1">
          <a:solidFill>
            <a:schemeClr val="tx2"/>
          </a:solidFill>
          <a:latin typeface="Arial" pitchFamily="34" charset="0"/>
        </a:defRPr>
      </a:lvl3pPr>
      <a:lvl4pPr algn="l" rtl="0" fontAlgn="base">
        <a:spcBef>
          <a:spcPct val="0"/>
        </a:spcBef>
        <a:spcAft>
          <a:spcPct val="0"/>
        </a:spcAft>
        <a:defRPr sz="3500" b="1">
          <a:solidFill>
            <a:schemeClr val="tx2"/>
          </a:solidFill>
          <a:latin typeface="Arial" pitchFamily="34" charset="0"/>
        </a:defRPr>
      </a:lvl4pPr>
      <a:lvl5pPr algn="l" rtl="0" fontAlgn="base">
        <a:spcBef>
          <a:spcPct val="0"/>
        </a:spcBef>
        <a:spcAft>
          <a:spcPct val="0"/>
        </a:spcAft>
        <a:defRPr sz="3500" b="1">
          <a:solidFill>
            <a:schemeClr val="tx2"/>
          </a:solidFill>
          <a:latin typeface="Arial" pitchFamily="34" charset="0"/>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2900" indent="-342900" algn="l" rtl="0" fontAlgn="base">
        <a:lnSpc>
          <a:spcPct val="90000"/>
        </a:lnSpc>
        <a:spcBef>
          <a:spcPct val="35000"/>
        </a:spcBef>
        <a:spcAft>
          <a:spcPct val="25000"/>
        </a:spcAft>
        <a:buClr>
          <a:schemeClr val="accent2"/>
        </a:buClr>
        <a:buFont typeface="Wingdings" pitchFamily="2" charset="2"/>
        <a:buChar char="§"/>
        <a:defRPr sz="2400">
          <a:solidFill>
            <a:schemeClr val="tx1"/>
          </a:solidFill>
          <a:latin typeface="+mn-lt"/>
          <a:ea typeface="+mn-ea"/>
          <a:cs typeface="+mn-cs"/>
        </a:defRPr>
      </a:lvl1pPr>
      <a:lvl2pPr marL="742950" indent="-285750" algn="l" rtl="0" fontAlgn="base">
        <a:lnSpc>
          <a:spcPct val="90000"/>
        </a:lnSpc>
        <a:spcBef>
          <a:spcPct val="35000"/>
        </a:spcBef>
        <a:spcAft>
          <a:spcPct val="25000"/>
        </a:spcAft>
        <a:buClr>
          <a:schemeClr val="accent2"/>
        </a:buClr>
        <a:buFont typeface="Arial" pitchFamily="34" charset="0"/>
        <a:buChar char="–"/>
        <a:defRPr sz="2200">
          <a:solidFill>
            <a:schemeClr val="tx1"/>
          </a:solidFill>
          <a:latin typeface="+mn-lt"/>
        </a:defRPr>
      </a:lvl2pPr>
      <a:lvl3pPr marL="1143000" indent="-228600" algn="l" rtl="0" fontAlgn="base">
        <a:lnSpc>
          <a:spcPct val="90000"/>
        </a:lnSpc>
        <a:spcBef>
          <a:spcPct val="60000"/>
        </a:spcBef>
        <a:spcAft>
          <a:spcPct val="25000"/>
        </a:spcAft>
        <a:buClr>
          <a:schemeClr val="accent2"/>
        </a:buClr>
        <a:buFont typeface="Arial" pitchFamily="34" charset="0"/>
        <a:buChar char="–"/>
        <a:defRPr>
          <a:solidFill>
            <a:schemeClr val="tx1"/>
          </a:solidFill>
          <a:latin typeface="+mn-lt"/>
        </a:defRPr>
      </a:lvl3pPr>
      <a:lvl4pPr marL="1600200" indent="-228600" algn="l" rtl="0" fontAlgn="base">
        <a:lnSpc>
          <a:spcPct val="90000"/>
        </a:lnSpc>
        <a:spcBef>
          <a:spcPct val="90000"/>
        </a:spcBef>
        <a:spcAft>
          <a:spcPct val="25000"/>
        </a:spcAft>
        <a:buClr>
          <a:schemeClr val="accent2"/>
        </a:buClr>
        <a:buFont typeface="Arial" pitchFamily="34" charset="0"/>
        <a:buChar char="–"/>
        <a:defRPr sz="1600">
          <a:solidFill>
            <a:schemeClr val="tx1"/>
          </a:solidFill>
          <a:latin typeface="+mn-lt"/>
        </a:defRPr>
      </a:lvl4pPr>
      <a:lvl5pPr marL="2057400" indent="-228600" algn="l" rtl="0" fontAlgn="base">
        <a:lnSpc>
          <a:spcPct val="90000"/>
        </a:lnSpc>
        <a:spcBef>
          <a:spcPct val="100000"/>
        </a:spcBef>
        <a:spcAft>
          <a:spcPct val="25000"/>
        </a:spcAft>
        <a:buClr>
          <a:schemeClr val="accent2"/>
        </a:buClr>
        <a:buFont typeface="Arial" pitchFamily="34" charset="0"/>
        <a:buChar char="–"/>
        <a:defRPr sz="1400">
          <a:solidFill>
            <a:schemeClr val="tx1"/>
          </a:solidFill>
          <a:latin typeface="+mn-lt"/>
        </a:defRPr>
      </a:lvl5pPr>
      <a:lvl6pPr marL="2514600" indent="-228600" algn="l" rtl="0" fontAlgn="base">
        <a:lnSpc>
          <a:spcPct val="90000"/>
        </a:lnSpc>
        <a:spcBef>
          <a:spcPct val="100000"/>
        </a:spcBef>
        <a:spcAft>
          <a:spcPct val="25000"/>
        </a:spcAft>
        <a:buClr>
          <a:schemeClr val="accent2"/>
        </a:buClr>
        <a:buFont typeface="Arial" pitchFamily="34" charset="0"/>
        <a:buChar char="–"/>
        <a:defRPr sz="1400">
          <a:solidFill>
            <a:schemeClr val="tx1"/>
          </a:solidFill>
          <a:latin typeface="+mn-lt"/>
        </a:defRPr>
      </a:lvl6pPr>
      <a:lvl7pPr marL="2971800" indent="-228600" algn="l" rtl="0" fontAlgn="base">
        <a:lnSpc>
          <a:spcPct val="90000"/>
        </a:lnSpc>
        <a:spcBef>
          <a:spcPct val="100000"/>
        </a:spcBef>
        <a:spcAft>
          <a:spcPct val="25000"/>
        </a:spcAft>
        <a:buClr>
          <a:schemeClr val="accent2"/>
        </a:buClr>
        <a:buFont typeface="Arial" pitchFamily="34" charset="0"/>
        <a:buChar char="–"/>
        <a:defRPr sz="1400">
          <a:solidFill>
            <a:schemeClr val="tx1"/>
          </a:solidFill>
          <a:latin typeface="+mn-lt"/>
        </a:defRPr>
      </a:lvl7pPr>
      <a:lvl8pPr marL="3429000" indent="-228600" algn="l" rtl="0" fontAlgn="base">
        <a:lnSpc>
          <a:spcPct val="90000"/>
        </a:lnSpc>
        <a:spcBef>
          <a:spcPct val="100000"/>
        </a:spcBef>
        <a:spcAft>
          <a:spcPct val="25000"/>
        </a:spcAft>
        <a:buClr>
          <a:schemeClr val="accent2"/>
        </a:buClr>
        <a:buFont typeface="Arial" pitchFamily="34" charset="0"/>
        <a:buChar char="–"/>
        <a:defRPr sz="1400">
          <a:solidFill>
            <a:schemeClr val="tx1"/>
          </a:solidFill>
          <a:latin typeface="+mn-lt"/>
        </a:defRPr>
      </a:lvl8pPr>
      <a:lvl9pPr marL="3886200" indent="-228600" algn="l" rtl="0" fontAlgn="base">
        <a:lnSpc>
          <a:spcPct val="90000"/>
        </a:lnSpc>
        <a:spcBef>
          <a:spcPct val="100000"/>
        </a:spcBef>
        <a:spcAft>
          <a:spcPct val="25000"/>
        </a:spcAft>
        <a:buClr>
          <a:schemeClr val="accent2"/>
        </a:buClr>
        <a:buFont typeface="Arial" pitchFamily="34" charset="0"/>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4767268"/>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8"/>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B22206DA-4705-844F-8F0B-F43945BCDB13}" type="slidenum">
              <a:rPr lang="en-US" smtClean="0">
                <a:solidFill>
                  <a:prstClr val="black">
                    <a:tint val="75000"/>
                  </a:prstClr>
                </a:solidFill>
                <a:latin typeface="Calibri"/>
              </a:rPr>
              <a:pPr defTabSz="457200"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90158064"/>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iming>
    <p:tnLst>
      <p:par>
        <p:cTn id="1" dur="indefinite" restart="never" nodeType="tmRoot"/>
      </p:par>
    </p:tnLst>
  </p:timing>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A0AE6C1-6C98-4951-9D07-669F61B2FD44}" type="slidenum">
              <a:rPr lang="fr-FR" altLang="fr-FR">
                <a:solidFill>
                  <a:srgbClr val="000000"/>
                </a:solidFill>
                <a:latin typeface="Arial" pitchFamily="34" charset="0"/>
                <a:cs typeface="Arial" pitchFamily="34" charset="0"/>
              </a:rPr>
              <a:pPr>
                <a:defRPr/>
              </a:pPr>
              <a:t>‹#›</a:t>
            </a:fld>
            <a:endParaRPr lang="fr-FR" altLang="fr-F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227080743"/>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cs typeface="Arial" pitchFamily="34" charset="0"/>
              </a:defRPr>
            </a:lvl1pPr>
          </a:lstStyle>
          <a:p>
            <a:pPr>
              <a:defRPr/>
            </a:pPr>
            <a:fld id="{C41F46EB-D7D9-4C29-9F5C-7586B56688E7}" type="slidenum">
              <a:rPr lang="fr-FR" altLang="fr-FR">
                <a:solidFill>
                  <a:srgbClr val="000000"/>
                </a:solidFill>
              </a:rPr>
              <a:pPr>
                <a:defRPr/>
              </a:pPr>
              <a:t>‹#›</a:t>
            </a:fld>
            <a:endParaRPr lang="fr-FR" altLang="fr-FR">
              <a:solidFill>
                <a:srgbClr val="000000"/>
              </a:solidFill>
            </a:endParaRPr>
          </a:p>
        </p:txBody>
      </p:sp>
    </p:spTree>
    <p:extLst>
      <p:ext uri="{BB962C8B-B14F-4D97-AF65-F5344CB8AC3E}">
        <p14:creationId xmlns:p14="http://schemas.microsoft.com/office/powerpoint/2010/main" val="2329650859"/>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ctr" anchorCtr="0" compatLnSpc="1">
            <a:prstTxWarp prst="textNoShape">
              <a:avLst/>
            </a:prstTxWarp>
          </a:bodyPr>
          <a:lstStyle/>
          <a:p>
            <a:pPr lvl="0"/>
            <a:r>
              <a:rPr lang="fr-FR" altLang="fr-FR" smtClean="0"/>
              <a:t>Cliquez pour modifier le style du titre</a:t>
            </a:r>
          </a:p>
        </p:txBody>
      </p:sp>
      <p:sp>
        <p:nvSpPr>
          <p:cNvPr id="13315" name="Rectangle 3"/>
          <p:cNvSpPr>
            <a:spLocks noGrp="1" noChangeArrowheads="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12" tIns="45706" rIns="91412" bIns="45706" numCol="1" anchor="t" anchorCtr="0" compatLnSpc="1">
            <a:prstTxWarp prst="textNoShape">
              <a:avLst/>
            </a:prstTxWarp>
          </a:bodyPr>
          <a:lstStyle>
            <a:lvl1pPr eaLnBrk="1" hangingPunct="1">
              <a:defRPr sz="1400">
                <a:solidFill>
                  <a:srgbClr val="000000"/>
                </a:solidFill>
                <a:latin typeface="Arial" pitchFamily="34" charset="0"/>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12" tIns="45706" rIns="91412" bIns="45706" numCol="1" anchor="t" anchorCtr="0" compatLnSpc="1">
            <a:prstTxWarp prst="textNoShape">
              <a:avLst/>
            </a:prstTxWarp>
          </a:bodyPr>
          <a:lstStyle>
            <a:lvl1pPr algn="ctr" eaLnBrk="1" hangingPunct="1">
              <a:defRPr sz="1400">
                <a:solidFill>
                  <a:srgbClr val="000000"/>
                </a:solidFill>
                <a:latin typeface="Arial" pitchFamily="34" charset="0"/>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12" tIns="45706" rIns="91412" bIns="45706" numCol="1" anchor="t" anchorCtr="0" compatLnSpc="1">
            <a:prstTxWarp prst="textNoShape">
              <a:avLst/>
            </a:prstTxWarp>
          </a:bodyPr>
          <a:lstStyle>
            <a:lvl1pPr algn="r" eaLnBrk="1" hangingPunct="1">
              <a:defRPr sz="1400">
                <a:solidFill>
                  <a:srgbClr val="000000"/>
                </a:solidFill>
                <a:cs typeface="Arial" pitchFamily="34" charset="0"/>
              </a:defRPr>
            </a:lvl1pPr>
          </a:lstStyle>
          <a:p>
            <a:pPr>
              <a:defRPr/>
            </a:pPr>
            <a:fld id="{BAA6C60D-A734-4BD4-876D-3340D4BB7D16}" type="slidenum">
              <a:rPr lang="fr-FR" altLang="fr-FR">
                <a:latin typeface="Arial" pitchFamily="34" charset="0"/>
              </a:rPr>
              <a:pPr>
                <a:defRPr/>
              </a:pPr>
              <a:t>‹#›</a:t>
            </a:fld>
            <a:endParaRPr lang="fr-FR" altLang="fr-FR">
              <a:latin typeface="Arial" pitchFamily="34" charset="0"/>
            </a:endParaRPr>
          </a:p>
        </p:txBody>
      </p:sp>
    </p:spTree>
    <p:extLst>
      <p:ext uri="{BB962C8B-B14F-4D97-AF65-F5344CB8AC3E}">
        <p14:creationId xmlns:p14="http://schemas.microsoft.com/office/powerpoint/2010/main" val="2732071959"/>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066" algn="ctr" rtl="0" fontAlgn="base">
        <a:spcBef>
          <a:spcPct val="0"/>
        </a:spcBef>
        <a:spcAft>
          <a:spcPct val="0"/>
        </a:spcAft>
        <a:defRPr sz="4400">
          <a:solidFill>
            <a:schemeClr val="tx2"/>
          </a:solidFill>
          <a:latin typeface="Arial" pitchFamily="34" charset="0"/>
        </a:defRPr>
      </a:lvl6pPr>
      <a:lvl7pPr marL="914129" algn="ctr" rtl="0" fontAlgn="base">
        <a:spcBef>
          <a:spcPct val="0"/>
        </a:spcBef>
        <a:spcAft>
          <a:spcPct val="0"/>
        </a:spcAft>
        <a:defRPr sz="4400">
          <a:solidFill>
            <a:schemeClr val="tx2"/>
          </a:solidFill>
          <a:latin typeface="Arial" pitchFamily="34" charset="0"/>
        </a:defRPr>
      </a:lvl7pPr>
      <a:lvl8pPr marL="1371194" algn="ctr" rtl="0" fontAlgn="base">
        <a:spcBef>
          <a:spcPct val="0"/>
        </a:spcBef>
        <a:spcAft>
          <a:spcPct val="0"/>
        </a:spcAft>
        <a:defRPr sz="4400">
          <a:solidFill>
            <a:schemeClr val="tx2"/>
          </a:solidFill>
          <a:latin typeface="Arial" pitchFamily="34" charset="0"/>
        </a:defRPr>
      </a:lvl8pPr>
      <a:lvl9pPr marL="1828258" algn="ctr" rtl="0" fontAlgn="base">
        <a:spcBef>
          <a:spcPct val="0"/>
        </a:spcBef>
        <a:spcAft>
          <a:spcPct val="0"/>
        </a:spcAft>
        <a:defRPr sz="4400">
          <a:solidFill>
            <a:schemeClr val="tx2"/>
          </a:solidFill>
          <a:latin typeface="Arial" pitchFamily="34"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800">
          <a:solidFill>
            <a:schemeClr val="tx1"/>
          </a:solidFill>
          <a:latin typeface="+mn-lt"/>
        </a:defRPr>
      </a:lvl2pPr>
      <a:lvl3pPr marL="1139825" indent="-225425" algn="l" rtl="0" eaLnBrk="0" fontAlgn="base" hangingPunct="0">
        <a:spcBef>
          <a:spcPct val="20000"/>
        </a:spcBef>
        <a:spcAft>
          <a:spcPct val="0"/>
        </a:spcAft>
        <a:buChar char="•"/>
        <a:defRPr sz="2400">
          <a:solidFill>
            <a:schemeClr val="tx1"/>
          </a:solidFill>
          <a:latin typeface="+mn-lt"/>
        </a:defRPr>
      </a:lvl3pPr>
      <a:lvl4pPr marL="1597025" indent="-225425" algn="l" rtl="0" eaLnBrk="0" fontAlgn="base" hangingPunct="0">
        <a:spcBef>
          <a:spcPct val="20000"/>
        </a:spcBef>
        <a:spcAft>
          <a:spcPct val="0"/>
        </a:spcAft>
        <a:buChar char="–"/>
        <a:defRPr sz="2000">
          <a:solidFill>
            <a:schemeClr val="tx1"/>
          </a:solidFill>
          <a:latin typeface="+mn-lt"/>
        </a:defRPr>
      </a:lvl4pPr>
      <a:lvl5pPr marL="2054225" indent="-225425" algn="l" rtl="0" eaLnBrk="0" fontAlgn="base" hangingPunct="0">
        <a:spcBef>
          <a:spcPct val="20000"/>
        </a:spcBef>
        <a:spcAft>
          <a:spcPct val="0"/>
        </a:spcAft>
        <a:buChar char="»"/>
        <a:defRPr sz="2000">
          <a:solidFill>
            <a:schemeClr val="tx1"/>
          </a:solidFill>
          <a:latin typeface="+mn-lt"/>
        </a:defRPr>
      </a:lvl5pPr>
      <a:lvl6pPr marL="2513855" indent="-228531" algn="l" rtl="0" fontAlgn="base">
        <a:spcBef>
          <a:spcPct val="20000"/>
        </a:spcBef>
        <a:spcAft>
          <a:spcPct val="0"/>
        </a:spcAft>
        <a:buChar char="»"/>
        <a:defRPr sz="2000">
          <a:solidFill>
            <a:schemeClr val="tx1"/>
          </a:solidFill>
          <a:latin typeface="+mn-lt"/>
        </a:defRPr>
      </a:lvl6pPr>
      <a:lvl7pPr marL="2970918" indent="-228531" algn="l" rtl="0" fontAlgn="base">
        <a:spcBef>
          <a:spcPct val="20000"/>
        </a:spcBef>
        <a:spcAft>
          <a:spcPct val="0"/>
        </a:spcAft>
        <a:buChar char="»"/>
        <a:defRPr sz="2000">
          <a:solidFill>
            <a:schemeClr val="tx1"/>
          </a:solidFill>
          <a:latin typeface="+mn-lt"/>
        </a:defRPr>
      </a:lvl7pPr>
      <a:lvl8pPr marL="3427984" indent="-228531" algn="l" rtl="0" fontAlgn="base">
        <a:spcBef>
          <a:spcPct val="20000"/>
        </a:spcBef>
        <a:spcAft>
          <a:spcPct val="0"/>
        </a:spcAft>
        <a:buChar char="»"/>
        <a:defRPr sz="2000">
          <a:solidFill>
            <a:schemeClr val="tx1"/>
          </a:solidFill>
          <a:latin typeface="+mn-lt"/>
        </a:defRPr>
      </a:lvl8pPr>
      <a:lvl9pPr marL="3885046" indent="-22853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29" rtl="0" eaLnBrk="1" latinLnBrk="0" hangingPunct="1">
        <a:defRPr sz="1800" kern="1200">
          <a:solidFill>
            <a:schemeClr val="tx1"/>
          </a:solidFill>
          <a:latin typeface="+mn-lt"/>
          <a:ea typeface="+mn-ea"/>
          <a:cs typeface="+mn-cs"/>
        </a:defRPr>
      </a:lvl1pPr>
      <a:lvl2pPr marL="457066" algn="l" defTabSz="914129" rtl="0" eaLnBrk="1" latinLnBrk="0" hangingPunct="1">
        <a:defRPr sz="1800" kern="1200">
          <a:solidFill>
            <a:schemeClr val="tx1"/>
          </a:solidFill>
          <a:latin typeface="+mn-lt"/>
          <a:ea typeface="+mn-ea"/>
          <a:cs typeface="+mn-cs"/>
        </a:defRPr>
      </a:lvl2pPr>
      <a:lvl3pPr marL="914129" algn="l" defTabSz="914129" rtl="0" eaLnBrk="1" latinLnBrk="0" hangingPunct="1">
        <a:defRPr sz="1800" kern="1200">
          <a:solidFill>
            <a:schemeClr val="tx1"/>
          </a:solidFill>
          <a:latin typeface="+mn-lt"/>
          <a:ea typeface="+mn-ea"/>
          <a:cs typeface="+mn-cs"/>
        </a:defRPr>
      </a:lvl3pPr>
      <a:lvl4pPr marL="1371194" algn="l" defTabSz="914129" rtl="0" eaLnBrk="1" latinLnBrk="0" hangingPunct="1">
        <a:defRPr sz="1800" kern="1200">
          <a:solidFill>
            <a:schemeClr val="tx1"/>
          </a:solidFill>
          <a:latin typeface="+mn-lt"/>
          <a:ea typeface="+mn-ea"/>
          <a:cs typeface="+mn-cs"/>
        </a:defRPr>
      </a:lvl4pPr>
      <a:lvl5pPr marL="1828258" algn="l" defTabSz="914129" rtl="0" eaLnBrk="1" latinLnBrk="0" hangingPunct="1">
        <a:defRPr sz="1800" kern="1200">
          <a:solidFill>
            <a:schemeClr val="tx1"/>
          </a:solidFill>
          <a:latin typeface="+mn-lt"/>
          <a:ea typeface="+mn-ea"/>
          <a:cs typeface="+mn-cs"/>
        </a:defRPr>
      </a:lvl5pPr>
      <a:lvl6pPr marL="2285321" algn="l" defTabSz="914129" rtl="0" eaLnBrk="1" latinLnBrk="0" hangingPunct="1">
        <a:defRPr sz="1800" kern="1200">
          <a:solidFill>
            <a:schemeClr val="tx1"/>
          </a:solidFill>
          <a:latin typeface="+mn-lt"/>
          <a:ea typeface="+mn-ea"/>
          <a:cs typeface="+mn-cs"/>
        </a:defRPr>
      </a:lvl6pPr>
      <a:lvl7pPr marL="2742385" algn="l" defTabSz="914129" rtl="0" eaLnBrk="1" latinLnBrk="0" hangingPunct="1">
        <a:defRPr sz="1800" kern="1200">
          <a:solidFill>
            <a:schemeClr val="tx1"/>
          </a:solidFill>
          <a:latin typeface="+mn-lt"/>
          <a:ea typeface="+mn-ea"/>
          <a:cs typeface="+mn-cs"/>
        </a:defRPr>
      </a:lvl7pPr>
      <a:lvl8pPr marL="3199450" algn="l" defTabSz="914129" rtl="0" eaLnBrk="1" latinLnBrk="0" hangingPunct="1">
        <a:defRPr sz="1800" kern="1200">
          <a:solidFill>
            <a:schemeClr val="tx1"/>
          </a:solidFill>
          <a:latin typeface="+mn-lt"/>
          <a:ea typeface="+mn-ea"/>
          <a:cs typeface="+mn-cs"/>
        </a:defRPr>
      </a:lvl8pPr>
      <a:lvl9pPr marL="3656514" algn="l" defTabSz="91412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05978"/>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6627" name="Rectangle 3"/>
          <p:cNvSpPr>
            <a:spLocks noGrp="1" noChangeArrowheads="1"/>
          </p:cNvSpPr>
          <p:nvPr>
            <p:ph type="body" idx="1"/>
          </p:nvPr>
        </p:nvSpPr>
        <p:spPr bwMode="auto">
          <a:xfrm>
            <a:off x="457200" y="1200154"/>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cs typeface="+mn-cs"/>
              </a:defRPr>
            </a:lvl1pPr>
          </a:lstStyle>
          <a:p>
            <a:pPr>
              <a:defRPr/>
            </a:pPr>
            <a:fld id="{0CC66A65-657F-4C5B-A8FD-C30CB72281A7}" type="slidenum">
              <a:rPr lang="fr-FR"/>
              <a:pPr>
                <a:defRPr/>
              </a:pPr>
              <a:t>‹#›</a:t>
            </a:fld>
            <a:endParaRPr lang="fr-FR"/>
          </a:p>
        </p:txBody>
      </p:sp>
    </p:spTree>
    <p:extLst>
      <p:ext uri="{BB962C8B-B14F-4D97-AF65-F5344CB8AC3E}">
        <p14:creationId xmlns:p14="http://schemas.microsoft.com/office/powerpoint/2010/main" val="2439881023"/>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 id="2147484274" r:id="rId12"/>
    <p:sldLayoutId id="2147484275" r:id="rId13"/>
    <p:sldLayoutId id="2147484276" r:id="rId14"/>
    <p:sldLayoutId id="2147484277" r:id="rId15"/>
    <p:sldLayoutId id="2147484278" r:id="rId16"/>
    <p:sldLayoutId id="2147484279"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814950E-D492-442C-A92A-30D6FE17F5D5}" type="slidenum">
              <a:rPr lang="fr-FR" altLang="fr-FR">
                <a:solidFill>
                  <a:srgbClr val="000000"/>
                </a:solidFill>
                <a:latin typeface="Arial" pitchFamily="34" charset="0"/>
                <a:cs typeface="Arial" pitchFamily="34" charset="0"/>
              </a:rPr>
              <a:pPr>
                <a:defRPr/>
              </a:pPr>
              <a:t>‹#›</a:t>
            </a:fld>
            <a:endParaRPr lang="fr-FR" altLang="fr-F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770975222"/>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5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65.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6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65.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6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8.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48.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01.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5.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5.xml"/></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19.png"/><Relationship Id="rId7" Type="http://schemas.openxmlformats.org/officeDocument/2006/relationships/image" Target="../media/image20.png"/><Relationship Id="rId12" Type="http://schemas.openxmlformats.org/officeDocument/2006/relationships/image" Target="../media/image43.png"/><Relationship Id="rId17" Type="http://schemas.openxmlformats.org/officeDocument/2006/relationships/image" Target="../media/image21.png"/><Relationship Id="rId2" Type="http://schemas.openxmlformats.org/officeDocument/2006/relationships/notesSlide" Target="../notesSlides/notesSlide27.xml"/><Relationship Id="rId16" Type="http://schemas.openxmlformats.org/officeDocument/2006/relationships/image" Target="../media/image46.png"/><Relationship Id="rId1" Type="http://schemas.openxmlformats.org/officeDocument/2006/relationships/slideLayout" Target="../slideLayouts/slideLayout208.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jpeg"/><Relationship Id="rId15" Type="http://schemas.openxmlformats.org/officeDocument/2006/relationships/hyperlink" Target="https://www.google.fr/url?sa=i&amp;rct=j&amp;q=&amp;esrc=s&amp;source=images&amp;cd=&amp;cad=rja&amp;uact=8&amp;ved=2ahUKEwiph8WGgcvhAhXd8uAKHcx9DRwQjRx6BAgBEAU&amp;url=https://fr.wikipedia.org/wiki/Twitter&amp;psig=AOvVaw2hiE1bPWhM3GeJz2OYF6Vh&amp;ust=1555174073663066" TargetMode="External"/><Relationship Id="rId10" Type="http://schemas.openxmlformats.org/officeDocument/2006/relationships/image" Target="../media/image41.png"/><Relationship Id="rId4" Type="http://schemas.openxmlformats.org/officeDocument/2006/relationships/image" Target="../media/image36.jpeg"/><Relationship Id="rId9" Type="http://schemas.openxmlformats.org/officeDocument/2006/relationships/image" Target="../media/image40.png"/><Relationship Id="rId1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8.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07.xml"/><Relationship Id="rId4" Type="http://schemas.openxmlformats.org/officeDocument/2006/relationships/hyperlink" Target="http://www.elsevier.com/termsandconditio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 y="1314452"/>
            <a:ext cx="9296400" cy="1102519"/>
          </a:xfrm>
        </p:spPr>
        <p:txBody>
          <a:bodyPr>
            <a:noAutofit/>
          </a:bodyPr>
          <a:lstStyle/>
          <a:p>
            <a:r>
              <a:rPr lang="fr-FR" sz="2400" dirty="0" err="1" smtClean="0">
                <a:solidFill>
                  <a:schemeClr val="tx1"/>
                </a:solidFill>
                <a:latin typeface="Arial" pitchFamily="34" charset="0"/>
              </a:rPr>
              <a:t>STIs</a:t>
            </a:r>
            <a:r>
              <a:rPr lang="fr-FR" sz="2400" dirty="0" smtClean="0">
                <a:solidFill>
                  <a:schemeClr val="tx1"/>
                </a:solidFill>
                <a:latin typeface="Arial" pitchFamily="34" charset="0"/>
              </a:rPr>
              <a:t> in PrEP </a:t>
            </a:r>
            <a:r>
              <a:rPr lang="fr-FR" sz="2400" dirty="0" err="1" smtClean="0">
                <a:solidFill>
                  <a:schemeClr val="tx1"/>
                </a:solidFill>
                <a:latin typeface="Arial" pitchFamily="34" charset="0"/>
              </a:rPr>
              <a:t>Users</a:t>
            </a:r>
            <a:r>
              <a:rPr lang="fr-FR" sz="2400" dirty="0" smtClean="0">
                <a:solidFill>
                  <a:schemeClr val="tx1"/>
                </a:solidFill>
                <a:latin typeface="Arial" pitchFamily="34" charset="0"/>
              </a:rPr>
              <a:t>: Are </a:t>
            </a:r>
            <a:r>
              <a:rPr lang="fr-FR" sz="2400" dirty="0" err="1">
                <a:solidFill>
                  <a:schemeClr val="tx1"/>
                </a:solidFill>
                <a:latin typeface="Arial" pitchFamily="34" charset="0"/>
              </a:rPr>
              <a:t>W</a:t>
            </a:r>
            <a:r>
              <a:rPr lang="fr-FR" sz="2400" dirty="0" err="1" smtClean="0">
                <a:solidFill>
                  <a:schemeClr val="tx1"/>
                </a:solidFill>
                <a:latin typeface="Arial" pitchFamily="34" charset="0"/>
              </a:rPr>
              <a:t>e</a:t>
            </a:r>
            <a:r>
              <a:rPr lang="fr-FR" sz="2400" dirty="0" smtClean="0">
                <a:solidFill>
                  <a:schemeClr val="tx1"/>
                </a:solidFill>
                <a:latin typeface="Arial" pitchFamily="34" charset="0"/>
              </a:rPr>
              <a:t> </a:t>
            </a:r>
            <a:r>
              <a:rPr lang="fr-FR" sz="2400" dirty="0" err="1" smtClean="0">
                <a:solidFill>
                  <a:schemeClr val="tx1"/>
                </a:solidFill>
                <a:latin typeface="Arial" pitchFamily="34" charset="0"/>
              </a:rPr>
              <a:t>Propelling</a:t>
            </a:r>
            <a:r>
              <a:rPr lang="fr-FR" sz="2400" dirty="0" smtClean="0">
                <a:solidFill>
                  <a:schemeClr val="tx1"/>
                </a:solidFill>
                <a:latin typeface="Arial" pitchFamily="34" charset="0"/>
              </a:rPr>
              <a:t> the </a:t>
            </a:r>
            <a:r>
              <a:rPr lang="fr-FR" sz="2400" dirty="0" err="1" smtClean="0">
                <a:solidFill>
                  <a:schemeClr val="tx1"/>
                </a:solidFill>
                <a:latin typeface="Arial" pitchFamily="34" charset="0"/>
              </a:rPr>
              <a:t>Epidemic</a:t>
            </a:r>
            <a:r>
              <a:rPr lang="fr-FR" sz="2400" dirty="0">
                <a:solidFill>
                  <a:schemeClr val="tx1"/>
                </a:solidFill>
                <a:latin typeface="Arial" pitchFamily="34" charset="0"/>
              </a:rPr>
              <a:t>?</a:t>
            </a:r>
            <a:endParaRPr lang="en-US" sz="2400" dirty="0">
              <a:solidFill>
                <a:schemeClr val="tx1"/>
              </a:solidFill>
              <a:latin typeface="Arial" pitchFamily="34" charset="0"/>
            </a:endParaRPr>
          </a:p>
        </p:txBody>
      </p:sp>
      <p:sp>
        <p:nvSpPr>
          <p:cNvPr id="3" name="Subtitle 2"/>
          <p:cNvSpPr>
            <a:spLocks noGrp="1"/>
          </p:cNvSpPr>
          <p:nvPr>
            <p:ph type="subTitle" idx="1"/>
          </p:nvPr>
        </p:nvSpPr>
        <p:spPr>
          <a:xfrm>
            <a:off x="533400" y="2343150"/>
            <a:ext cx="8001000" cy="667398"/>
          </a:xfrm>
        </p:spPr>
        <p:txBody>
          <a:bodyPr>
            <a:noAutofit/>
          </a:bodyPr>
          <a:lstStyle/>
          <a:p>
            <a:pPr>
              <a:lnSpc>
                <a:spcPct val="90000"/>
              </a:lnSpc>
            </a:pPr>
            <a:r>
              <a:rPr lang="en-US" sz="1800" dirty="0"/>
              <a:t>Jean-Michel Molina, </a:t>
            </a:r>
            <a:r>
              <a:rPr lang="en-US" sz="1800" dirty="0" smtClean="0"/>
              <a:t>MD</a:t>
            </a:r>
          </a:p>
          <a:p>
            <a:pPr>
              <a:lnSpc>
                <a:spcPct val="90000"/>
              </a:lnSpc>
            </a:pPr>
            <a:r>
              <a:rPr lang="en-GB" sz="1800" dirty="0" smtClean="0"/>
              <a:t>University </a:t>
            </a:r>
            <a:r>
              <a:rPr lang="en-GB" sz="1800" dirty="0"/>
              <a:t>of </a:t>
            </a:r>
            <a:r>
              <a:rPr lang="en-GB" sz="1800" dirty="0" smtClean="0"/>
              <a:t>Paris and </a:t>
            </a:r>
            <a:r>
              <a:rPr lang="en-GB" sz="1800" dirty="0"/>
              <a:t>Saint-Louis </a:t>
            </a:r>
            <a:r>
              <a:rPr lang="en-GB" sz="1800" dirty="0" smtClean="0"/>
              <a:t>Hospital, INSERM U944, France</a:t>
            </a:r>
          </a:p>
          <a:p>
            <a:pPr>
              <a:lnSpc>
                <a:spcPct val="90000"/>
              </a:lnSpc>
            </a:pPr>
            <a:endParaRPr lang="en-GB" sz="1200" dirty="0"/>
          </a:p>
          <a:p>
            <a:pPr>
              <a:lnSpc>
                <a:spcPct val="90000"/>
              </a:lnSpc>
            </a:pPr>
            <a:r>
              <a:rPr lang="en-GB" sz="2000" b="1" dirty="0" smtClean="0"/>
              <a:t>HIV testing and Management in the Era of PrEP</a:t>
            </a:r>
          </a:p>
        </p:txBody>
      </p:sp>
      <p:pic>
        <p:nvPicPr>
          <p:cNvPr id="7" name="Picture 10" descr="logo_an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267" y="3692923"/>
            <a:ext cx="1371600" cy="72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p:cNvPicPr>
            <a:picLocks noChangeAspect="1" noChangeArrowheads="1"/>
          </p:cNvPicPr>
          <p:nvPr/>
        </p:nvPicPr>
        <p:blipFill>
          <a:blip r:embed="rId3"/>
          <a:srcRect/>
          <a:stretch>
            <a:fillRect/>
          </a:stretch>
        </p:blipFill>
        <p:spPr bwMode="auto">
          <a:xfrm>
            <a:off x="5715003" y="3779510"/>
            <a:ext cx="2066925" cy="586978"/>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0" descr="C:\Users\549637\AppData\Local\Microsoft\Windows\Temporary Internet Files\Content.Outlook\H2OOR11A\Universite_Paris_logo_vertical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5603" y="3643183"/>
            <a:ext cx="1146175" cy="85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722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63" y="1001110"/>
            <a:ext cx="8686800" cy="4035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1"/>
          <p:cNvSpPr txBox="1">
            <a:spLocks noChangeArrowheads="1"/>
          </p:cNvSpPr>
          <p:nvPr/>
        </p:nvSpPr>
        <p:spPr bwMode="auto">
          <a:xfrm>
            <a:off x="228600" y="80964"/>
            <a:ext cx="8686800" cy="1200329"/>
          </a:xfrm>
          <a:prstGeom prst="rect">
            <a:avLst/>
          </a:prstGeom>
          <a:solidFill>
            <a:schemeClr val="accent5"/>
          </a:solidFill>
          <a:ln>
            <a:solidFill>
              <a:schemeClr val="tx2"/>
            </a:solidFill>
          </a:ln>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defRPr/>
            </a:pPr>
            <a:r>
              <a:rPr lang="en-GB" altLang="en-US" sz="3600" b="1" dirty="0" smtClean="0">
                <a:solidFill>
                  <a:srgbClr val="000000"/>
                </a:solidFill>
                <a:latin typeface="Arial"/>
                <a:ea typeface="MS PGothic" pitchFamily="34" charset="-128"/>
                <a:cs typeface="Arial" pitchFamily="34" charset="0"/>
              </a:rPr>
              <a:t>Means of Seeking Casual Sex Partners Among MSM in Australia</a:t>
            </a:r>
          </a:p>
        </p:txBody>
      </p:sp>
      <p:sp>
        <p:nvSpPr>
          <p:cNvPr id="4" name="ZoneTexte 2"/>
          <p:cNvSpPr txBox="1">
            <a:spLocks noChangeArrowheads="1"/>
          </p:cNvSpPr>
          <p:nvPr/>
        </p:nvSpPr>
        <p:spPr bwMode="auto">
          <a:xfrm>
            <a:off x="6248401" y="4882731"/>
            <a:ext cx="28135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fr-FR" altLang="fr-FR" sz="1400" dirty="0" smtClean="0">
                <a:solidFill>
                  <a:srgbClr val="000000"/>
                </a:solidFill>
              </a:rPr>
              <a:t>Chow EPF et al Lancet HIV 2019</a:t>
            </a:r>
          </a:p>
        </p:txBody>
      </p:sp>
    </p:spTree>
    <p:extLst>
      <p:ext uri="{BB962C8B-B14F-4D97-AF65-F5344CB8AC3E}">
        <p14:creationId xmlns:p14="http://schemas.microsoft.com/office/powerpoint/2010/main" val="16764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a:xfrm>
            <a:off x="381000" y="171450"/>
            <a:ext cx="8464550" cy="695325"/>
          </a:xfrm>
          <a:solidFill>
            <a:schemeClr val="accent5"/>
          </a:solidFill>
          <a:ln>
            <a:solidFill>
              <a:schemeClr val="tx1"/>
            </a:solidFill>
            <a:miter lim="800000"/>
            <a:headEnd/>
            <a:tailEnd/>
          </a:ln>
        </p:spPr>
        <p:txBody>
          <a:bodyPr/>
          <a:lstStyle/>
          <a:p>
            <a:pPr>
              <a:defRPr/>
            </a:pPr>
            <a:r>
              <a:rPr lang="fr-FR" altLang="fr-FR" sz="3600" b="1" dirty="0"/>
              <a:t>How to </a:t>
            </a:r>
            <a:r>
              <a:rPr lang="fr-FR" altLang="fr-FR" sz="3600" b="1" dirty="0" err="1"/>
              <a:t>Contain</a:t>
            </a:r>
            <a:r>
              <a:rPr lang="fr-FR" altLang="fr-FR" sz="3600" b="1" dirty="0"/>
              <a:t> the </a:t>
            </a:r>
            <a:r>
              <a:rPr lang="fr-FR" altLang="fr-FR" sz="3600" b="1" dirty="0" err="1"/>
              <a:t>STIs</a:t>
            </a:r>
            <a:r>
              <a:rPr lang="fr-FR" altLang="fr-FR" sz="3600" b="1" dirty="0"/>
              <a:t> </a:t>
            </a:r>
            <a:r>
              <a:rPr lang="fr-FR" altLang="fr-FR" sz="3600" b="1" dirty="0" err="1"/>
              <a:t>Epidemic</a:t>
            </a:r>
            <a:r>
              <a:rPr lang="fr-FR" altLang="fr-FR" sz="3600" b="1" dirty="0"/>
              <a:t> ?</a:t>
            </a:r>
          </a:p>
        </p:txBody>
      </p:sp>
      <p:sp>
        <p:nvSpPr>
          <p:cNvPr id="17411" name="Rectangle 3"/>
          <p:cNvSpPr>
            <a:spLocks noGrp="1" noChangeArrowheads="1"/>
          </p:cNvSpPr>
          <p:nvPr>
            <p:ph type="body" idx="4294967295"/>
          </p:nvPr>
        </p:nvSpPr>
        <p:spPr>
          <a:xfrm>
            <a:off x="228600" y="971550"/>
            <a:ext cx="8915400" cy="3968354"/>
          </a:xfrm>
        </p:spPr>
        <p:txBody>
          <a:bodyPr/>
          <a:lstStyle/>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a:t>A, B and C: </a:t>
            </a:r>
            <a:r>
              <a:rPr lang="fr-FR" sz="2000" dirty="0"/>
              <a:t>promotion of </a:t>
            </a:r>
            <a:r>
              <a:rPr lang="fr-FR" sz="2000" u="sng" dirty="0"/>
              <a:t>condom use</a:t>
            </a:r>
          </a:p>
          <a:p>
            <a:pPr marL="399930" lvl="1" indent="0">
              <a:lnSpc>
                <a:spcPts val="2000"/>
              </a:lnSpc>
              <a:spcBef>
                <a:spcPct val="25000"/>
              </a:spcBef>
              <a:spcAft>
                <a:spcPct val="25000"/>
              </a:spcAft>
              <a:buClr>
                <a:schemeClr val="accent2"/>
              </a:buClr>
              <a:buSzPct val="120000"/>
              <a:buFontTx/>
              <a:buNone/>
              <a:defRPr/>
            </a:pPr>
            <a:r>
              <a:rPr lang="fr-FR" sz="2000" dirty="0"/>
              <a:t>- Counseling and </a:t>
            </a:r>
            <a:r>
              <a:rPr lang="fr-FR" sz="2000" dirty="0" err="1"/>
              <a:t>behavorial</a:t>
            </a:r>
            <a:r>
              <a:rPr lang="fr-FR" sz="2000" dirty="0"/>
              <a:t> </a:t>
            </a:r>
            <a:r>
              <a:rPr lang="fr-FR" sz="2000" dirty="0" smtClean="0"/>
              <a:t>interventions</a:t>
            </a:r>
            <a:endParaRPr lang="fr-FR" sz="800" dirty="0"/>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smtClean="0">
                <a:solidFill>
                  <a:schemeClr val="bg1">
                    <a:lumMod val="75000"/>
                  </a:schemeClr>
                </a:solidFill>
              </a:rPr>
              <a:t>Vaccines </a:t>
            </a:r>
            <a:endParaRPr lang="fr-FR" sz="2400" dirty="0">
              <a:solidFill>
                <a:schemeClr val="bg1">
                  <a:lumMod val="75000"/>
                </a:schemeClr>
              </a:solidFill>
            </a:endParaRPr>
          </a:p>
          <a:p>
            <a:pPr marL="399930" lvl="1" indent="0">
              <a:lnSpc>
                <a:spcPts val="2000"/>
              </a:lnSpc>
              <a:spcBef>
                <a:spcPct val="25000"/>
              </a:spcBef>
              <a:spcAft>
                <a:spcPct val="25000"/>
              </a:spcAft>
              <a:buClr>
                <a:schemeClr val="accent2"/>
              </a:buClr>
              <a:buSzPct val="120000"/>
              <a:buFontTx/>
              <a:buNone/>
              <a:defRPr/>
            </a:pPr>
            <a:r>
              <a:rPr lang="fr-FR" sz="2000" dirty="0">
                <a:solidFill>
                  <a:schemeClr val="bg1">
                    <a:lumMod val="75000"/>
                  </a:schemeClr>
                </a:solidFill>
              </a:rPr>
              <a:t>- Viral </a:t>
            </a:r>
            <a:r>
              <a:rPr lang="fr-FR" sz="2000" dirty="0" err="1">
                <a:solidFill>
                  <a:schemeClr val="bg1">
                    <a:lumMod val="75000"/>
                  </a:schemeClr>
                </a:solidFill>
              </a:rPr>
              <a:t>STIs</a:t>
            </a:r>
            <a:r>
              <a:rPr lang="fr-FR" sz="2000" dirty="0">
                <a:solidFill>
                  <a:schemeClr val="bg1">
                    <a:lumMod val="75000"/>
                  </a:schemeClr>
                </a:solidFill>
              </a:rPr>
              <a:t> (</a:t>
            </a:r>
            <a:r>
              <a:rPr lang="fr-FR" sz="2000" dirty="0" err="1">
                <a:solidFill>
                  <a:schemeClr val="bg1">
                    <a:lumMod val="75000"/>
                  </a:schemeClr>
                </a:solidFill>
              </a:rPr>
              <a:t>hepatitis</a:t>
            </a:r>
            <a:r>
              <a:rPr lang="fr-FR" sz="2000" dirty="0">
                <a:solidFill>
                  <a:schemeClr val="bg1">
                    <a:lumMod val="75000"/>
                  </a:schemeClr>
                </a:solidFill>
              </a:rPr>
              <a:t> A and B, HPV)</a:t>
            </a:r>
          </a:p>
          <a:p>
            <a:pPr marL="399930" lvl="1" indent="0">
              <a:lnSpc>
                <a:spcPts val="2000"/>
              </a:lnSpc>
              <a:spcBef>
                <a:spcPct val="25000"/>
              </a:spcBef>
              <a:spcAft>
                <a:spcPct val="25000"/>
              </a:spcAft>
              <a:buClr>
                <a:schemeClr val="accent2"/>
              </a:buClr>
              <a:buSzPct val="120000"/>
              <a:buFontTx/>
              <a:buNone/>
              <a:defRPr/>
            </a:pPr>
            <a:r>
              <a:rPr lang="fr-FR" sz="2000" dirty="0" smtClean="0">
                <a:solidFill>
                  <a:schemeClr val="bg1">
                    <a:lumMod val="75000"/>
                  </a:schemeClr>
                </a:solidFill>
              </a:rPr>
              <a:t>- </a:t>
            </a:r>
            <a:r>
              <a:rPr lang="fr-FR" sz="2000" dirty="0" err="1" smtClean="0">
                <a:solidFill>
                  <a:schemeClr val="bg1">
                    <a:lumMod val="75000"/>
                  </a:schemeClr>
                </a:solidFill>
              </a:rPr>
              <a:t>Bacterial</a:t>
            </a:r>
            <a:r>
              <a:rPr lang="fr-FR" sz="2000" dirty="0" smtClean="0">
                <a:solidFill>
                  <a:schemeClr val="bg1">
                    <a:lumMod val="75000"/>
                  </a:schemeClr>
                </a:solidFill>
              </a:rPr>
              <a:t> </a:t>
            </a:r>
            <a:r>
              <a:rPr lang="fr-FR" sz="2000" dirty="0" err="1">
                <a:solidFill>
                  <a:schemeClr val="bg1">
                    <a:lumMod val="75000"/>
                  </a:schemeClr>
                </a:solidFill>
              </a:rPr>
              <a:t>STIs</a:t>
            </a:r>
            <a:r>
              <a:rPr lang="fr-FR" sz="2000" dirty="0">
                <a:solidFill>
                  <a:schemeClr val="bg1">
                    <a:lumMod val="75000"/>
                  </a:schemeClr>
                </a:solidFill>
              </a:rPr>
              <a:t> (</a:t>
            </a:r>
            <a:r>
              <a:rPr lang="fr-FR" sz="2000" dirty="0" err="1">
                <a:solidFill>
                  <a:schemeClr val="bg1">
                    <a:lumMod val="75000"/>
                  </a:schemeClr>
                </a:solidFill>
              </a:rPr>
              <a:t>gonorrhea</a:t>
            </a:r>
            <a:r>
              <a:rPr lang="fr-FR" sz="2000" dirty="0">
                <a:solidFill>
                  <a:schemeClr val="bg1">
                    <a:lumMod val="75000"/>
                  </a:schemeClr>
                </a:solidFill>
              </a:rPr>
              <a:t>, chlamydia, syphilis</a:t>
            </a:r>
            <a:r>
              <a:rPr lang="fr-FR" sz="2000" dirty="0" smtClean="0">
                <a:solidFill>
                  <a:schemeClr val="bg1">
                    <a:lumMod val="75000"/>
                  </a:schemeClr>
                </a:solidFill>
              </a:rPr>
              <a:t>)</a:t>
            </a:r>
            <a:endParaRPr lang="fr-FR" sz="800" dirty="0">
              <a:solidFill>
                <a:schemeClr val="bg1">
                  <a:lumMod val="75000"/>
                </a:schemeClr>
              </a:solidFill>
            </a:endParaRPr>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err="1">
                <a:solidFill>
                  <a:schemeClr val="bg1">
                    <a:lumMod val="75000"/>
                  </a:schemeClr>
                </a:solidFill>
              </a:rPr>
              <a:t>Antibiotic</a:t>
            </a:r>
            <a:r>
              <a:rPr lang="fr-FR" sz="2400" dirty="0">
                <a:solidFill>
                  <a:schemeClr val="bg1">
                    <a:lumMod val="75000"/>
                  </a:schemeClr>
                </a:solidFill>
              </a:rPr>
              <a:t> </a:t>
            </a:r>
            <a:r>
              <a:rPr lang="fr-FR" sz="2400" dirty="0" err="1">
                <a:solidFill>
                  <a:schemeClr val="bg1">
                    <a:lumMod val="75000"/>
                  </a:schemeClr>
                </a:solidFill>
              </a:rPr>
              <a:t>Prophylaxis</a:t>
            </a:r>
            <a:r>
              <a:rPr lang="fr-FR" sz="2400" dirty="0">
                <a:solidFill>
                  <a:schemeClr val="bg1">
                    <a:lumMod val="75000"/>
                  </a:schemeClr>
                </a:solidFill>
              </a:rPr>
              <a:t> </a:t>
            </a:r>
            <a:endParaRPr lang="fr-FR" sz="800" dirty="0">
              <a:solidFill>
                <a:schemeClr val="bg1">
                  <a:lumMod val="75000"/>
                </a:schemeClr>
              </a:solidFill>
            </a:endParaRPr>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a:solidFill>
                  <a:schemeClr val="bg1">
                    <a:lumMod val="75000"/>
                  </a:schemeClr>
                </a:solidFill>
              </a:rPr>
              <a:t>Test and </a:t>
            </a:r>
            <a:r>
              <a:rPr lang="fr-FR" sz="2400" dirty="0" err="1">
                <a:solidFill>
                  <a:schemeClr val="bg1">
                    <a:lumMod val="75000"/>
                  </a:schemeClr>
                </a:solidFill>
              </a:rPr>
              <a:t>Treat</a:t>
            </a:r>
            <a:endParaRPr lang="fr-FR" sz="2400" dirty="0">
              <a:solidFill>
                <a:schemeClr val="bg1">
                  <a:lumMod val="75000"/>
                </a:schemeClr>
              </a:solidFill>
            </a:endParaRPr>
          </a:p>
          <a:p>
            <a:pPr marL="399930" lvl="1" indent="0">
              <a:lnSpc>
                <a:spcPts val="2000"/>
              </a:lnSpc>
              <a:spcBef>
                <a:spcPct val="25000"/>
              </a:spcBef>
              <a:spcAft>
                <a:spcPct val="25000"/>
              </a:spcAft>
              <a:buClr>
                <a:schemeClr val="accent2"/>
              </a:buClr>
              <a:buSzPct val="120000"/>
              <a:buFontTx/>
              <a:buNone/>
              <a:defRPr/>
            </a:pPr>
            <a:r>
              <a:rPr lang="fr-FR" sz="2000" dirty="0">
                <a:solidFill>
                  <a:schemeClr val="bg1">
                    <a:lumMod val="75000"/>
                  </a:schemeClr>
                </a:solidFill>
              </a:rPr>
              <a:t>- </a:t>
            </a:r>
            <a:r>
              <a:rPr lang="fr-FR" sz="2000" dirty="0" err="1">
                <a:solidFill>
                  <a:schemeClr val="bg1">
                    <a:lumMod val="75000"/>
                  </a:schemeClr>
                </a:solidFill>
              </a:rPr>
              <a:t>Testing</a:t>
            </a:r>
            <a:r>
              <a:rPr lang="fr-FR" sz="2000" dirty="0">
                <a:solidFill>
                  <a:schemeClr val="bg1">
                    <a:lumMod val="75000"/>
                  </a:schemeClr>
                </a:solidFill>
              </a:rPr>
              <a:t> for </a:t>
            </a:r>
            <a:r>
              <a:rPr lang="fr-FR" sz="2000" dirty="0" err="1">
                <a:solidFill>
                  <a:schemeClr val="bg1">
                    <a:lumMod val="75000"/>
                  </a:schemeClr>
                </a:solidFill>
              </a:rPr>
              <a:t>STIs</a:t>
            </a:r>
            <a:r>
              <a:rPr lang="fr-FR" sz="2000" dirty="0">
                <a:solidFill>
                  <a:schemeClr val="bg1">
                    <a:lumMod val="75000"/>
                  </a:schemeClr>
                </a:solidFill>
              </a:rPr>
              <a:t> in high </a:t>
            </a:r>
            <a:r>
              <a:rPr lang="fr-FR" sz="2000" dirty="0" err="1">
                <a:solidFill>
                  <a:schemeClr val="bg1">
                    <a:lumMod val="75000"/>
                  </a:schemeClr>
                </a:solidFill>
              </a:rPr>
              <a:t>risk</a:t>
            </a:r>
            <a:r>
              <a:rPr lang="fr-FR" sz="2000" dirty="0">
                <a:solidFill>
                  <a:schemeClr val="bg1">
                    <a:lumMod val="75000"/>
                  </a:schemeClr>
                </a:solidFill>
              </a:rPr>
              <a:t> </a:t>
            </a:r>
            <a:r>
              <a:rPr lang="fr-FR" sz="2000" dirty="0" err="1">
                <a:solidFill>
                  <a:schemeClr val="bg1">
                    <a:lumMod val="75000"/>
                  </a:schemeClr>
                </a:solidFill>
              </a:rPr>
              <a:t>individuals</a:t>
            </a:r>
            <a:r>
              <a:rPr lang="fr-FR" sz="2000" dirty="0">
                <a:solidFill>
                  <a:schemeClr val="bg1">
                    <a:lumMod val="75000"/>
                  </a:schemeClr>
                </a:solidFill>
              </a:rPr>
              <a:t> </a:t>
            </a:r>
          </a:p>
          <a:p>
            <a:pPr marL="399930" lvl="1" indent="0">
              <a:lnSpc>
                <a:spcPts val="2000"/>
              </a:lnSpc>
              <a:spcBef>
                <a:spcPct val="25000"/>
              </a:spcBef>
              <a:spcAft>
                <a:spcPct val="25000"/>
              </a:spcAft>
              <a:buClr>
                <a:schemeClr val="accent2"/>
              </a:buClr>
              <a:buSzPct val="120000"/>
              <a:buFontTx/>
              <a:buNone/>
              <a:defRPr/>
            </a:pPr>
            <a:r>
              <a:rPr lang="fr-FR" sz="2000" dirty="0">
                <a:solidFill>
                  <a:schemeClr val="bg1">
                    <a:lumMod val="75000"/>
                  </a:schemeClr>
                </a:solidFill>
              </a:rPr>
              <a:t>- </a:t>
            </a:r>
            <a:r>
              <a:rPr lang="fr-FR" sz="2000" dirty="0" err="1">
                <a:solidFill>
                  <a:schemeClr val="bg1">
                    <a:lumMod val="75000"/>
                  </a:schemeClr>
                </a:solidFill>
              </a:rPr>
              <a:t>Treatment</a:t>
            </a:r>
            <a:r>
              <a:rPr lang="fr-FR" sz="2000" dirty="0">
                <a:solidFill>
                  <a:schemeClr val="bg1">
                    <a:lumMod val="75000"/>
                  </a:schemeClr>
                </a:solidFill>
              </a:rPr>
              <a:t> and the </a:t>
            </a:r>
            <a:r>
              <a:rPr lang="fr-FR" sz="2000" dirty="0" err="1">
                <a:solidFill>
                  <a:schemeClr val="bg1">
                    <a:lumMod val="75000"/>
                  </a:schemeClr>
                </a:solidFill>
              </a:rPr>
              <a:t>emergence</a:t>
            </a:r>
            <a:r>
              <a:rPr lang="fr-FR" sz="2000" dirty="0">
                <a:solidFill>
                  <a:schemeClr val="bg1">
                    <a:lumMod val="75000"/>
                  </a:schemeClr>
                </a:solidFill>
              </a:rPr>
              <a:t> of AB </a:t>
            </a:r>
            <a:r>
              <a:rPr lang="fr-FR" sz="2000" dirty="0" err="1">
                <a:solidFill>
                  <a:schemeClr val="bg1">
                    <a:lumMod val="75000"/>
                  </a:schemeClr>
                </a:solidFill>
              </a:rPr>
              <a:t>resistance</a:t>
            </a:r>
            <a:r>
              <a:rPr lang="fr-FR" sz="2000" dirty="0">
                <a:solidFill>
                  <a:schemeClr val="bg1">
                    <a:lumMod val="75000"/>
                  </a:schemeClr>
                </a:solidFill>
              </a:rPr>
              <a:t> </a:t>
            </a:r>
            <a:endParaRPr lang="fr-FR" sz="800" dirty="0" smtClean="0">
              <a:solidFill>
                <a:schemeClr val="bg1">
                  <a:lumMod val="75000"/>
                </a:schemeClr>
              </a:solidFill>
            </a:endParaRPr>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smtClean="0">
                <a:solidFill>
                  <a:schemeClr val="bg1">
                    <a:lumMod val="75000"/>
                  </a:schemeClr>
                </a:solidFill>
              </a:rPr>
              <a:t>Partner notification and </a:t>
            </a:r>
            <a:r>
              <a:rPr lang="fr-FR" sz="2400" dirty="0" err="1" smtClean="0">
                <a:solidFill>
                  <a:schemeClr val="bg1">
                    <a:lumMod val="75000"/>
                  </a:schemeClr>
                </a:solidFill>
              </a:rPr>
              <a:t>treatment</a:t>
            </a:r>
            <a:endParaRPr lang="fr-FR" sz="2000" u="sng" dirty="0" smtClean="0">
              <a:solidFill>
                <a:schemeClr val="bg1">
                  <a:lumMod val="75000"/>
                </a:schemeClr>
              </a:solidFill>
            </a:endParaRPr>
          </a:p>
          <a:p>
            <a:pPr marL="399930" lvl="1" indent="0">
              <a:lnSpc>
                <a:spcPts val="2000"/>
              </a:lnSpc>
              <a:spcBef>
                <a:spcPct val="25000"/>
              </a:spcBef>
              <a:spcAft>
                <a:spcPct val="25000"/>
              </a:spcAft>
              <a:buClr>
                <a:schemeClr val="accent2"/>
              </a:buClr>
              <a:buSzPct val="120000"/>
              <a:buFontTx/>
              <a:buNone/>
              <a:defRPr/>
            </a:pPr>
            <a:endParaRPr lang="fr-FR" sz="1800" dirty="0"/>
          </a:p>
          <a:p>
            <a:pPr marL="363430" indent="-363430" algn="ctr">
              <a:lnSpc>
                <a:spcPct val="70000"/>
              </a:lnSpc>
              <a:buFontTx/>
              <a:buNone/>
              <a:defRPr/>
            </a:pPr>
            <a:endParaRPr lang="fr-FR" sz="600" dirty="0"/>
          </a:p>
        </p:txBody>
      </p:sp>
    </p:spTree>
    <p:extLst>
      <p:ext uri="{BB962C8B-B14F-4D97-AF65-F5344CB8AC3E}">
        <p14:creationId xmlns:p14="http://schemas.microsoft.com/office/powerpoint/2010/main" val="353846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Box 1"/>
          <p:cNvSpPr txBox="1">
            <a:spLocks noChangeArrowheads="1"/>
          </p:cNvSpPr>
          <p:nvPr/>
        </p:nvSpPr>
        <p:spPr bwMode="auto">
          <a:xfrm>
            <a:off x="381000" y="80963"/>
            <a:ext cx="8534400" cy="523220"/>
          </a:xfrm>
          <a:prstGeom prst="rect">
            <a:avLst/>
          </a:prstGeom>
          <a:solidFill>
            <a:schemeClr val="accent5"/>
          </a:solidFill>
          <a:ln>
            <a:solidFill>
              <a:schemeClr val="tx2"/>
            </a:solidFill>
          </a:ln>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0" hangingPunct="0">
              <a:defRPr/>
            </a:pPr>
            <a:r>
              <a:rPr lang="en-GB" altLang="en-US" sz="2800" b="1" dirty="0" smtClean="0">
                <a:solidFill>
                  <a:srgbClr val="000000"/>
                </a:solidFill>
                <a:latin typeface="Arial"/>
                <a:ea typeface="MS PGothic" pitchFamily="34" charset="-128"/>
                <a:cs typeface="Arial" pitchFamily="34" charset="0"/>
              </a:rPr>
              <a:t>Partners not Condom Use Drive STIs Rates</a:t>
            </a:r>
          </a:p>
        </p:txBody>
      </p:sp>
      <p:graphicFrame>
        <p:nvGraphicFramePr>
          <p:cNvPr id="6" name="Tableau 5"/>
          <p:cNvGraphicFramePr>
            <a:graphicFrameLocks noGrp="1"/>
          </p:cNvGraphicFramePr>
          <p:nvPr>
            <p:extLst>
              <p:ext uri="{D42A27DB-BD31-4B8C-83A1-F6EECF244321}">
                <p14:modId xmlns:p14="http://schemas.microsoft.com/office/powerpoint/2010/main" val="2840012072"/>
              </p:ext>
            </p:extLst>
          </p:nvPr>
        </p:nvGraphicFramePr>
        <p:xfrm>
          <a:off x="325438" y="2190750"/>
          <a:ext cx="8589962" cy="2540484"/>
        </p:xfrm>
        <a:graphic>
          <a:graphicData uri="http://schemas.openxmlformats.org/drawingml/2006/table">
            <a:tbl>
              <a:tblPr/>
              <a:tblGrid>
                <a:gridCol w="4017962">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516838">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err="1" smtClean="0">
                          <a:ln>
                            <a:noFill/>
                          </a:ln>
                          <a:solidFill>
                            <a:schemeClr val="tx1"/>
                          </a:solidFill>
                          <a:effectLst/>
                          <a:latin typeface="Arial" pitchFamily="34" charset="0"/>
                        </a:rPr>
                        <a:t>Predicting</a:t>
                      </a:r>
                      <a:r>
                        <a:rPr kumimoji="0" lang="fr-FR" altLang="fr-FR" sz="2000" b="1" i="0" u="none" strike="noStrike" cap="none" normalizeH="0" baseline="0" dirty="0" smtClean="0">
                          <a:ln>
                            <a:noFill/>
                          </a:ln>
                          <a:solidFill>
                            <a:schemeClr val="tx1"/>
                          </a:solidFill>
                          <a:effectLst/>
                          <a:latin typeface="Arial" pitchFamily="34" charset="0"/>
                        </a:rPr>
                        <a:t> </a:t>
                      </a:r>
                      <a:r>
                        <a:rPr kumimoji="0" lang="fr-FR" altLang="fr-FR" sz="2000" b="1" i="0" u="none" strike="noStrike" cap="none" normalizeH="0" baseline="0" dirty="0" err="1" smtClean="0">
                          <a:ln>
                            <a:noFill/>
                          </a:ln>
                          <a:solidFill>
                            <a:schemeClr val="tx1"/>
                          </a:solidFill>
                          <a:effectLst/>
                          <a:latin typeface="Arial" pitchFamily="34" charset="0"/>
                        </a:rPr>
                        <a:t>Factors</a:t>
                      </a:r>
                      <a:r>
                        <a:rPr kumimoji="0" lang="fr-FR" altLang="fr-FR" sz="2000" b="1" i="0" u="none" strike="noStrike" cap="none" normalizeH="0" baseline="0" dirty="0" smtClean="0">
                          <a:ln>
                            <a:noFill/>
                          </a:ln>
                          <a:solidFill>
                            <a:schemeClr val="tx1"/>
                          </a:solidFill>
                          <a:effectLst/>
                          <a:latin typeface="Arial" pitchFamily="34" charset="0"/>
                        </a:rPr>
                        <a:t> of </a:t>
                      </a:r>
                      <a:r>
                        <a:rPr kumimoji="0" lang="fr-FR" altLang="fr-FR" sz="2000" b="1" i="0" u="none" strike="noStrike" cap="none" normalizeH="0" baseline="0" dirty="0" err="1" smtClean="0">
                          <a:ln>
                            <a:noFill/>
                          </a:ln>
                          <a:solidFill>
                            <a:schemeClr val="tx1"/>
                          </a:solidFill>
                          <a:effectLst/>
                          <a:latin typeface="Arial" pitchFamily="34" charset="0"/>
                        </a:rPr>
                        <a:t>STIs</a:t>
                      </a:r>
                      <a:endParaRPr kumimoji="0" lang="fr-FR" altLang="fr-FR" sz="2000" b="1" i="0" u="none" strike="noStrike" cap="none" normalizeH="0" baseline="0" dirty="0" smtClean="0">
                        <a:ln>
                          <a:noFill/>
                        </a:ln>
                        <a:solidFill>
                          <a:schemeClr val="tx1"/>
                        </a:solidFill>
                        <a:effectLst/>
                        <a:latin typeface="Arial" pitchFamily="34" charset="0"/>
                      </a:endParaRP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dirty="0" err="1" smtClean="0">
                          <a:ln>
                            <a:noFill/>
                          </a:ln>
                          <a:solidFill>
                            <a:schemeClr val="tx1"/>
                          </a:solidFill>
                          <a:effectLst/>
                          <a:latin typeface="Arial" pitchFamily="34" charset="0"/>
                        </a:rPr>
                        <a:t>aOR</a:t>
                      </a:r>
                      <a:endParaRPr kumimoji="0" lang="en-US" altLang="fr-FR" sz="1800" b="1" i="0" u="none" strike="noStrike" cap="none" normalizeH="0" baseline="0" dirty="0" smtClean="0">
                        <a:ln>
                          <a:noFill/>
                        </a:ln>
                        <a:solidFill>
                          <a:schemeClr val="tx1"/>
                        </a:solidFill>
                        <a:effectLst/>
                        <a:latin typeface="Arial" pitchFamily="34" charset="0"/>
                      </a:endParaRP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500" b="1" i="0" u="none" strike="noStrike" cap="none" normalizeH="0" baseline="0" dirty="0" smtClean="0">
                          <a:ln>
                            <a:noFill/>
                          </a:ln>
                          <a:solidFill>
                            <a:schemeClr val="tx1"/>
                          </a:solidFill>
                          <a:effectLst/>
                          <a:latin typeface="Arial" pitchFamily="34" charset="0"/>
                        </a:rPr>
                        <a:t>95% CI</a:t>
                      </a:r>
                      <a:endParaRPr kumimoji="0" lang="en-US" altLang="fr-FR" sz="1500" b="1" i="0" u="none" strike="noStrike" cap="none" normalizeH="0" baseline="0" dirty="0" smtClean="0">
                        <a:ln>
                          <a:noFill/>
                        </a:ln>
                        <a:solidFill>
                          <a:schemeClr val="tx1"/>
                        </a:solidFill>
                        <a:effectLst/>
                        <a:latin typeface="Arial" pitchFamily="34" charset="0"/>
                      </a:endParaRP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1500" b="1" i="0" u="none" strike="noStrike" cap="none" normalizeH="0" baseline="0" dirty="0" smtClean="0">
                          <a:ln>
                            <a:noFill/>
                          </a:ln>
                          <a:solidFill>
                            <a:schemeClr val="tx1"/>
                          </a:solidFill>
                          <a:effectLst/>
                          <a:latin typeface="Arial" pitchFamily="34" charset="0"/>
                        </a:rPr>
                        <a:t>p</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882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kern="1200" cap="none" normalizeH="0" baseline="0" dirty="0" smtClean="0">
                          <a:ln>
                            <a:noFill/>
                          </a:ln>
                          <a:solidFill>
                            <a:srgbClr val="000000"/>
                          </a:solidFill>
                          <a:effectLst/>
                          <a:latin typeface="Arial" pitchFamily="34" charset="0"/>
                          <a:ea typeface="+mn-ea"/>
                          <a:cs typeface="+mn-cs"/>
                        </a:rPr>
                        <a:t>Age (5 years increase)</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2F3"/>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2000" b="0" i="0" u="none" strike="noStrike" kern="1200" cap="none" normalizeH="0" baseline="0" dirty="0" smtClean="0">
                          <a:ln>
                            <a:noFill/>
                          </a:ln>
                          <a:solidFill>
                            <a:srgbClr val="000000"/>
                          </a:solidFill>
                          <a:effectLst/>
                          <a:latin typeface="Arial" pitchFamily="34" charset="0"/>
                          <a:ea typeface="+mn-ea"/>
                          <a:cs typeface="+mn-cs"/>
                        </a:rPr>
                        <a:t>0.94</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2F3"/>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2000" b="0" i="0" u="none" strike="noStrike" kern="1200" cap="none" normalizeH="0" baseline="0" dirty="0" smtClean="0">
                          <a:ln>
                            <a:noFill/>
                          </a:ln>
                          <a:solidFill>
                            <a:srgbClr val="000000"/>
                          </a:solidFill>
                          <a:effectLst/>
                          <a:latin typeface="Arial" pitchFamily="34" charset="0"/>
                          <a:ea typeface="+mn-ea"/>
                          <a:cs typeface="+mn-cs"/>
                        </a:rPr>
                        <a:t>0.90-0.97</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2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2000" b="0" i="0" u="none" strike="noStrike" kern="1200" cap="none" normalizeH="0" baseline="0" dirty="0" smtClean="0">
                          <a:ln>
                            <a:noFill/>
                          </a:ln>
                          <a:solidFill>
                            <a:srgbClr val="000000"/>
                          </a:solidFill>
                          <a:effectLst/>
                          <a:latin typeface="Arial" pitchFamily="34" charset="0"/>
                          <a:ea typeface="+mn-ea"/>
                          <a:cs typeface="+mn-cs"/>
                        </a:rPr>
                        <a:t>&lt; 0.001</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2F3"/>
                    </a:solidFill>
                  </a:tcPr>
                </a:tc>
                <a:extLst>
                  <a:ext uri="{0D108BD9-81ED-4DB2-BD59-A6C34878D82A}">
                    <a16:rowId xmlns:a16="http://schemas.microsoft.com/office/drawing/2014/main" val="10001"/>
                  </a:ext>
                </a:extLst>
              </a:tr>
              <a:tr h="614543">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kern="1200" cap="none" normalizeH="0" baseline="0" dirty="0" smtClean="0">
                          <a:ln>
                            <a:noFill/>
                          </a:ln>
                          <a:solidFill>
                            <a:srgbClr val="000000"/>
                          </a:solidFill>
                          <a:effectLst/>
                          <a:latin typeface="Arial" pitchFamily="34" charset="0"/>
                          <a:ea typeface="+mn-ea"/>
                          <a:cs typeface="+mn-cs"/>
                        </a:rPr>
                        <a:t>No. anal sex partner in last 6 months (&lt; 5 vs. &gt;10)</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2000" b="0" i="0" u="none" strike="noStrike" kern="1200" cap="none" normalizeH="0" baseline="0" dirty="0" smtClean="0">
                          <a:ln>
                            <a:noFill/>
                          </a:ln>
                          <a:solidFill>
                            <a:srgbClr val="000000"/>
                          </a:solidFill>
                          <a:effectLst/>
                          <a:latin typeface="Arial" pitchFamily="34" charset="0"/>
                          <a:ea typeface="+mn-ea"/>
                          <a:cs typeface="+mn-cs"/>
                        </a:rPr>
                        <a:t>1.91</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2000" b="0" i="0" u="none" strike="noStrike" kern="1200" cap="none" normalizeH="0" baseline="0" dirty="0" smtClean="0">
                          <a:ln>
                            <a:noFill/>
                          </a:ln>
                          <a:solidFill>
                            <a:srgbClr val="000000"/>
                          </a:solidFill>
                          <a:effectLst/>
                          <a:latin typeface="Arial" pitchFamily="34" charset="0"/>
                          <a:ea typeface="+mn-ea"/>
                          <a:cs typeface="+mn-cs"/>
                        </a:rPr>
                        <a:t>1.48-2.46</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2000" b="0" i="0" u="none" strike="noStrike" kern="1200" cap="none" normalizeH="0" baseline="0" dirty="0" smtClean="0">
                          <a:ln>
                            <a:noFill/>
                          </a:ln>
                          <a:solidFill>
                            <a:srgbClr val="000000"/>
                          </a:solidFill>
                          <a:effectLst/>
                          <a:latin typeface="Arial" pitchFamily="34" charset="0"/>
                          <a:ea typeface="+mn-ea"/>
                          <a:cs typeface="+mn-cs"/>
                        </a:rPr>
                        <a:t>&lt; 0.001</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882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kern="1200" cap="none" normalizeH="0" baseline="0" dirty="0" smtClean="0">
                          <a:ln>
                            <a:noFill/>
                          </a:ln>
                          <a:solidFill>
                            <a:srgbClr val="000000"/>
                          </a:solidFill>
                          <a:effectLst/>
                          <a:latin typeface="Arial" pitchFamily="34" charset="0"/>
                          <a:ea typeface="+mn-ea"/>
                          <a:cs typeface="+mn-cs"/>
                        </a:rPr>
                        <a:t>Group sex (monthly </a:t>
                      </a:r>
                      <a:r>
                        <a:rPr kumimoji="0" lang="en-US" altLang="fr-FR" sz="1800" b="1" i="0" u="none" strike="noStrike" kern="1200" cap="none" normalizeH="0" baseline="0" dirty="0" err="1" smtClean="0">
                          <a:ln>
                            <a:noFill/>
                          </a:ln>
                          <a:solidFill>
                            <a:srgbClr val="000000"/>
                          </a:solidFill>
                          <a:effectLst/>
                          <a:latin typeface="Arial" pitchFamily="34" charset="0"/>
                          <a:ea typeface="+mn-ea"/>
                          <a:cs typeface="+mn-cs"/>
                        </a:rPr>
                        <a:t>vs</a:t>
                      </a:r>
                      <a:r>
                        <a:rPr kumimoji="0" lang="en-US" altLang="fr-FR" sz="1800" b="1" i="0" u="none" strike="noStrike" kern="1200" cap="none" normalizeH="0" baseline="0" dirty="0" smtClean="0">
                          <a:ln>
                            <a:noFill/>
                          </a:ln>
                          <a:solidFill>
                            <a:srgbClr val="000000"/>
                          </a:solidFill>
                          <a:effectLst/>
                          <a:latin typeface="Arial" pitchFamily="34" charset="0"/>
                          <a:ea typeface="+mn-ea"/>
                          <a:cs typeface="+mn-cs"/>
                        </a:rPr>
                        <a:t> none)</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2F3"/>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2000" b="0" i="0" u="none" strike="noStrike" kern="1200" cap="none" normalizeH="0" baseline="0" dirty="0" smtClean="0">
                          <a:ln>
                            <a:noFill/>
                          </a:ln>
                          <a:solidFill>
                            <a:srgbClr val="000000"/>
                          </a:solidFill>
                          <a:effectLst/>
                          <a:latin typeface="Arial" pitchFamily="34" charset="0"/>
                          <a:ea typeface="+mn-ea"/>
                          <a:cs typeface="+mn-cs"/>
                        </a:rPr>
                        <a:t>1.45</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2F3"/>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2000" b="0" i="0" u="none" strike="noStrike" kern="1200" cap="none" normalizeH="0" baseline="0" dirty="0" smtClean="0">
                          <a:ln>
                            <a:noFill/>
                          </a:ln>
                          <a:solidFill>
                            <a:srgbClr val="000000"/>
                          </a:solidFill>
                          <a:effectLst/>
                          <a:latin typeface="Arial" pitchFamily="34" charset="0"/>
                          <a:ea typeface="+mn-ea"/>
                          <a:cs typeface="+mn-cs"/>
                        </a:rPr>
                        <a:t>1.15-1.83</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2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2000" b="0" i="0" u="none" strike="noStrike" kern="1200" cap="none" normalizeH="0" baseline="0" dirty="0" smtClean="0">
                          <a:ln>
                            <a:noFill/>
                          </a:ln>
                          <a:solidFill>
                            <a:srgbClr val="000000"/>
                          </a:solidFill>
                          <a:effectLst/>
                          <a:latin typeface="Arial" pitchFamily="34" charset="0"/>
                          <a:ea typeface="+mn-ea"/>
                          <a:cs typeface="+mn-cs"/>
                        </a:rPr>
                        <a:t>0.002</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F2F3"/>
                    </a:solidFill>
                  </a:tcPr>
                </a:tc>
                <a:extLst>
                  <a:ext uri="{0D108BD9-81ED-4DB2-BD59-A6C34878D82A}">
                    <a16:rowId xmlns:a16="http://schemas.microsoft.com/office/drawing/2014/main" val="10003"/>
                  </a:ext>
                </a:extLst>
              </a:tr>
              <a:tr h="4688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kern="1200" cap="none" normalizeH="0" baseline="0" dirty="0" smtClean="0">
                          <a:ln>
                            <a:noFill/>
                          </a:ln>
                          <a:solidFill>
                            <a:srgbClr val="000000"/>
                          </a:solidFill>
                          <a:effectLst/>
                          <a:latin typeface="Arial" pitchFamily="34" charset="0"/>
                          <a:ea typeface="+mn-ea"/>
                          <a:cs typeface="+mn-cs"/>
                        </a:rPr>
                        <a:t>Condom use (never </a:t>
                      </a:r>
                      <a:r>
                        <a:rPr kumimoji="0" lang="en-US" altLang="fr-FR" sz="1800" b="1" i="0" u="none" strike="noStrike" kern="1200" cap="none" normalizeH="0" baseline="0" dirty="0" err="1" smtClean="0">
                          <a:ln>
                            <a:noFill/>
                          </a:ln>
                          <a:solidFill>
                            <a:srgbClr val="000000"/>
                          </a:solidFill>
                          <a:effectLst/>
                          <a:latin typeface="Arial" pitchFamily="34" charset="0"/>
                          <a:ea typeface="+mn-ea"/>
                          <a:cs typeface="+mn-cs"/>
                        </a:rPr>
                        <a:t>vs</a:t>
                      </a:r>
                      <a:r>
                        <a:rPr kumimoji="0" lang="en-US" altLang="fr-FR" sz="1800" b="1" i="0" u="none" strike="noStrike" kern="1200" cap="none" normalizeH="0" baseline="0" dirty="0" smtClean="0">
                          <a:ln>
                            <a:noFill/>
                          </a:ln>
                          <a:solidFill>
                            <a:srgbClr val="000000"/>
                          </a:solidFill>
                          <a:effectLst/>
                          <a:latin typeface="Arial" pitchFamily="34" charset="0"/>
                          <a:ea typeface="+mn-ea"/>
                          <a:cs typeface="+mn-cs"/>
                        </a:rPr>
                        <a:t> always)</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2000" b="0" i="0" u="none" strike="noStrike" kern="1200" cap="none" normalizeH="0" baseline="0" dirty="0" smtClean="0">
                          <a:ln>
                            <a:noFill/>
                          </a:ln>
                          <a:solidFill>
                            <a:srgbClr val="000000"/>
                          </a:solidFill>
                          <a:effectLst/>
                          <a:latin typeface="Arial" pitchFamily="34" charset="0"/>
                          <a:ea typeface="+mn-ea"/>
                          <a:cs typeface="+mn-cs"/>
                        </a:rPr>
                        <a:t>1.31</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2000" b="0" i="0" u="none" strike="noStrike" kern="1200" cap="none" normalizeH="0" baseline="0" dirty="0" smtClean="0">
                          <a:ln>
                            <a:noFill/>
                          </a:ln>
                          <a:solidFill>
                            <a:srgbClr val="000000"/>
                          </a:solidFill>
                          <a:effectLst/>
                          <a:latin typeface="Arial" pitchFamily="34" charset="0"/>
                          <a:ea typeface="+mn-ea"/>
                          <a:cs typeface="+mn-cs"/>
                        </a:rPr>
                        <a:t>0.88-1.97</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2000" b="0" i="0" u="none" strike="noStrike" kern="1200" cap="none" normalizeH="0" baseline="0" dirty="0" smtClean="0">
                          <a:ln>
                            <a:noFill/>
                          </a:ln>
                          <a:solidFill>
                            <a:srgbClr val="000000"/>
                          </a:solidFill>
                          <a:effectLst/>
                          <a:latin typeface="Arial" pitchFamily="34" charset="0"/>
                          <a:ea typeface="+mn-ea"/>
                          <a:cs typeface="+mn-cs"/>
                        </a:rPr>
                        <a:t>0.18</a:t>
                      </a:r>
                    </a:p>
                  </a:txBody>
                  <a:tcPr marL="91428" marR="91428"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3940" name="ZoneTexte 2"/>
          <p:cNvSpPr txBox="1">
            <a:spLocks noChangeArrowheads="1"/>
          </p:cNvSpPr>
          <p:nvPr/>
        </p:nvSpPr>
        <p:spPr bwMode="auto">
          <a:xfrm>
            <a:off x="299924" y="819150"/>
            <a:ext cx="8631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lnSpc>
                <a:spcPts val="2800"/>
              </a:lnSpc>
              <a:buFont typeface="Arial" pitchFamily="34" charset="0"/>
              <a:buChar char="•"/>
            </a:pPr>
            <a:r>
              <a:rPr lang="fr-FR" sz="2000" dirty="0" err="1" smtClean="0">
                <a:solidFill>
                  <a:srgbClr val="000000"/>
                </a:solidFill>
              </a:rPr>
              <a:t>PrEPX</a:t>
            </a:r>
            <a:r>
              <a:rPr lang="fr-FR" sz="2000" dirty="0" smtClean="0">
                <a:solidFill>
                  <a:srgbClr val="000000"/>
                </a:solidFill>
              </a:rPr>
              <a:t>: </a:t>
            </a:r>
            <a:r>
              <a:rPr lang="fr-FR" sz="2000" dirty="0" err="1" smtClean="0">
                <a:solidFill>
                  <a:srgbClr val="000000"/>
                </a:solidFill>
              </a:rPr>
              <a:t>Multisite</a:t>
            </a:r>
            <a:r>
              <a:rPr lang="fr-FR" sz="2000" dirty="0" smtClean="0">
                <a:solidFill>
                  <a:srgbClr val="000000"/>
                </a:solidFill>
              </a:rPr>
              <a:t>, open-label PrEP </a:t>
            </a:r>
            <a:r>
              <a:rPr lang="fr-FR" sz="2000" dirty="0" err="1" smtClean="0">
                <a:solidFill>
                  <a:srgbClr val="000000"/>
                </a:solidFill>
              </a:rPr>
              <a:t>study</a:t>
            </a:r>
            <a:r>
              <a:rPr lang="fr-FR" sz="2000" dirty="0" smtClean="0">
                <a:solidFill>
                  <a:srgbClr val="000000"/>
                </a:solidFill>
              </a:rPr>
              <a:t> in </a:t>
            </a:r>
            <a:r>
              <a:rPr lang="fr-FR" sz="2000" dirty="0" err="1" smtClean="0">
                <a:solidFill>
                  <a:srgbClr val="000000"/>
                </a:solidFill>
              </a:rPr>
              <a:t>Australia</a:t>
            </a:r>
            <a:endParaRPr lang="fr-FR" sz="2000" dirty="0" smtClean="0">
              <a:solidFill>
                <a:srgbClr val="000000"/>
              </a:solidFill>
            </a:endParaRPr>
          </a:p>
          <a:p>
            <a:pPr eaLnBrk="0" hangingPunct="0">
              <a:lnSpc>
                <a:spcPts val="2800"/>
              </a:lnSpc>
              <a:buFont typeface="Arial" pitchFamily="34" charset="0"/>
              <a:buChar char="•"/>
            </a:pPr>
            <a:r>
              <a:rPr lang="fr-FR" sz="2000" dirty="0" smtClean="0">
                <a:solidFill>
                  <a:srgbClr val="000000"/>
                </a:solidFill>
              </a:rPr>
              <a:t>4275 participants (98.5% MSM) </a:t>
            </a:r>
            <a:r>
              <a:rPr lang="fr-FR" sz="2000" dirty="0" err="1" smtClean="0">
                <a:solidFill>
                  <a:srgbClr val="000000"/>
                </a:solidFill>
              </a:rPr>
              <a:t>enrolled</a:t>
            </a:r>
            <a:r>
              <a:rPr lang="fr-FR" sz="2000" dirty="0" smtClean="0">
                <a:solidFill>
                  <a:srgbClr val="000000"/>
                </a:solidFill>
              </a:rPr>
              <a:t> (July 2016-April 2018)</a:t>
            </a:r>
          </a:p>
          <a:p>
            <a:pPr eaLnBrk="0" hangingPunct="0">
              <a:lnSpc>
                <a:spcPts val="2800"/>
              </a:lnSpc>
              <a:buFont typeface="Arial" pitchFamily="34" charset="0"/>
              <a:buChar char="•"/>
            </a:pPr>
            <a:r>
              <a:rPr lang="fr-FR" sz="2000" dirty="0" smtClean="0">
                <a:solidFill>
                  <a:srgbClr val="000000"/>
                </a:solidFill>
              </a:rPr>
              <a:t>STI incidence of 91.9 /100 PY and 2058 pts in a </a:t>
            </a:r>
            <a:r>
              <a:rPr lang="fr-FR" sz="2000" dirty="0" err="1" smtClean="0">
                <a:solidFill>
                  <a:srgbClr val="000000"/>
                </a:solidFill>
              </a:rPr>
              <a:t>multivariable</a:t>
            </a:r>
            <a:r>
              <a:rPr lang="fr-FR" sz="2000" dirty="0" smtClean="0">
                <a:solidFill>
                  <a:srgbClr val="000000"/>
                </a:solidFill>
              </a:rPr>
              <a:t> </a:t>
            </a:r>
            <a:r>
              <a:rPr lang="fr-FR" sz="2000" dirty="0" err="1" smtClean="0">
                <a:solidFill>
                  <a:srgbClr val="000000"/>
                </a:solidFill>
              </a:rPr>
              <a:t>analysis</a:t>
            </a:r>
            <a:endParaRPr lang="fr-FR" sz="2000" dirty="0" smtClean="0">
              <a:solidFill>
                <a:srgbClr val="000000"/>
              </a:solidFill>
            </a:endParaRPr>
          </a:p>
        </p:txBody>
      </p:sp>
      <p:sp>
        <p:nvSpPr>
          <p:cNvPr id="7" name="ZoneTexte 6"/>
          <p:cNvSpPr txBox="1"/>
          <p:nvPr/>
        </p:nvSpPr>
        <p:spPr>
          <a:xfrm>
            <a:off x="5835141" y="4847840"/>
            <a:ext cx="3250698" cy="307777"/>
          </a:xfrm>
          <a:prstGeom prst="rect">
            <a:avLst/>
          </a:prstGeom>
          <a:noFill/>
        </p:spPr>
        <p:txBody>
          <a:bodyPr wrap="none" rtlCol="0">
            <a:spAutoFit/>
          </a:bodyPr>
          <a:lstStyle/>
          <a:p>
            <a:r>
              <a:rPr lang="fr-FR" sz="1400" dirty="0" err="1" smtClean="0">
                <a:solidFill>
                  <a:srgbClr val="000000"/>
                </a:solidFill>
              </a:rPr>
              <a:t>Traeger</a:t>
            </a:r>
            <a:r>
              <a:rPr lang="fr-FR" sz="1400" dirty="0" smtClean="0">
                <a:solidFill>
                  <a:srgbClr val="000000"/>
                </a:solidFill>
              </a:rPr>
              <a:t> M. et al, JAMA 2019;321:1380</a:t>
            </a:r>
            <a:endParaRPr lang="fr-FR" sz="1400" dirty="0">
              <a:solidFill>
                <a:srgbClr val="000000"/>
              </a:solidFill>
            </a:endParaRPr>
          </a:p>
        </p:txBody>
      </p:sp>
    </p:spTree>
    <p:extLst>
      <p:ext uri="{BB962C8B-B14F-4D97-AF65-F5344CB8AC3E}">
        <p14:creationId xmlns:p14="http://schemas.microsoft.com/office/powerpoint/2010/main" val="89040845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a:xfrm>
            <a:off x="381000" y="171450"/>
            <a:ext cx="8305800" cy="1085850"/>
          </a:xfrm>
          <a:solidFill>
            <a:schemeClr val="accent5"/>
          </a:solidFill>
          <a:ln>
            <a:solidFill>
              <a:srgbClr val="000000"/>
            </a:solidFill>
            <a:miter lim="800000"/>
            <a:headEnd/>
            <a:tailEnd/>
          </a:ln>
        </p:spPr>
        <p:txBody>
          <a:bodyPr/>
          <a:lstStyle/>
          <a:p>
            <a:pPr eaLnBrk="1" hangingPunct="1">
              <a:defRPr/>
            </a:pPr>
            <a:r>
              <a:rPr lang="en-US" altLang="fr-FR" sz="3600" b="1" dirty="0" smtClean="0">
                <a:solidFill>
                  <a:schemeClr val="tx1"/>
                </a:solidFill>
              </a:rPr>
              <a:t>Distribution </a:t>
            </a:r>
            <a:r>
              <a:rPr lang="en-US" altLang="fr-FR" sz="3600" b="1" dirty="0">
                <a:solidFill>
                  <a:schemeClr val="tx1"/>
                </a:solidFill>
              </a:rPr>
              <a:t>of </a:t>
            </a:r>
            <a:r>
              <a:rPr lang="en-US" altLang="fr-FR" sz="3600" b="1" dirty="0" smtClean="0">
                <a:solidFill>
                  <a:schemeClr val="tx1"/>
                </a:solidFill>
              </a:rPr>
              <a:t>Participants and STI Diagnoses by Number of Infections </a:t>
            </a:r>
            <a:endParaRPr lang="en-US" altLang="fr-FR" sz="3200" b="1" dirty="0" smtClean="0">
              <a:solidFill>
                <a:schemeClr val="tx1"/>
              </a:solidFill>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725" b="3282"/>
          <a:stretch/>
        </p:blipFill>
        <p:spPr bwMode="auto">
          <a:xfrm>
            <a:off x="311020" y="1400650"/>
            <a:ext cx="7772400" cy="344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835141" y="4847840"/>
            <a:ext cx="3250698" cy="307777"/>
          </a:xfrm>
          <a:prstGeom prst="rect">
            <a:avLst/>
          </a:prstGeom>
          <a:noFill/>
        </p:spPr>
        <p:txBody>
          <a:bodyPr wrap="none" rtlCol="0">
            <a:spAutoFit/>
          </a:bodyPr>
          <a:lstStyle/>
          <a:p>
            <a:r>
              <a:rPr lang="fr-FR" sz="1400" dirty="0" err="1" smtClean="0">
                <a:solidFill>
                  <a:srgbClr val="000000"/>
                </a:solidFill>
              </a:rPr>
              <a:t>Traeger</a:t>
            </a:r>
            <a:r>
              <a:rPr lang="fr-FR" sz="1400" dirty="0" smtClean="0">
                <a:solidFill>
                  <a:srgbClr val="000000"/>
                </a:solidFill>
              </a:rPr>
              <a:t> M. et al, JAMA 2019;321:1380</a:t>
            </a:r>
            <a:endParaRPr lang="fr-FR" sz="1400" dirty="0">
              <a:solidFill>
                <a:srgbClr val="000000"/>
              </a:solidFill>
            </a:endParaRPr>
          </a:p>
        </p:txBody>
      </p:sp>
      <p:sp>
        <p:nvSpPr>
          <p:cNvPr id="3" name="ZoneTexte 2"/>
          <p:cNvSpPr txBox="1"/>
          <p:nvPr/>
        </p:nvSpPr>
        <p:spPr>
          <a:xfrm>
            <a:off x="311020" y="2400300"/>
            <a:ext cx="8604380" cy="1261884"/>
          </a:xfrm>
          <a:prstGeom prst="rect">
            <a:avLst/>
          </a:prstGeom>
          <a:solidFill>
            <a:schemeClr val="bg1"/>
          </a:solidFill>
          <a:ln w="28575">
            <a:solidFill>
              <a:srgbClr val="FF0000"/>
            </a:solidFill>
          </a:ln>
        </p:spPr>
        <p:txBody>
          <a:bodyPr wrap="square" rtlCol="0">
            <a:spAutoFit/>
          </a:bodyPr>
          <a:lstStyle/>
          <a:p>
            <a:endParaRPr lang="fr-FR" sz="2400" b="1" dirty="0" smtClean="0">
              <a:solidFill>
                <a:srgbClr val="FF0000"/>
              </a:solidFill>
            </a:endParaRPr>
          </a:p>
          <a:p>
            <a:pPr algn="ctr"/>
            <a:r>
              <a:rPr lang="fr-FR" sz="2800" b="1" dirty="0" smtClean="0">
                <a:solidFill>
                  <a:srgbClr val="FF0000"/>
                </a:solidFill>
              </a:rPr>
              <a:t>25% of Participants </a:t>
            </a:r>
            <a:r>
              <a:rPr lang="fr-FR" sz="2800" b="1" dirty="0" err="1">
                <a:solidFill>
                  <a:srgbClr val="FF0000"/>
                </a:solidFill>
              </a:rPr>
              <a:t>A</a:t>
            </a:r>
            <a:r>
              <a:rPr lang="fr-FR" sz="2800" b="1" dirty="0" err="1" smtClean="0">
                <a:solidFill>
                  <a:srgbClr val="FF0000"/>
                </a:solidFill>
              </a:rPr>
              <a:t>ccounted</a:t>
            </a:r>
            <a:r>
              <a:rPr lang="fr-FR" sz="2800" b="1" dirty="0" smtClean="0">
                <a:solidFill>
                  <a:srgbClr val="FF0000"/>
                </a:solidFill>
              </a:rPr>
              <a:t> for 76% of all </a:t>
            </a:r>
            <a:r>
              <a:rPr lang="fr-FR" sz="2800" b="1" dirty="0" err="1" smtClean="0">
                <a:solidFill>
                  <a:srgbClr val="FF0000"/>
                </a:solidFill>
              </a:rPr>
              <a:t>STIs</a:t>
            </a:r>
            <a:endParaRPr lang="fr-FR" sz="2800" b="1" dirty="0" smtClean="0">
              <a:solidFill>
                <a:srgbClr val="FF0000"/>
              </a:solidFill>
            </a:endParaRPr>
          </a:p>
          <a:p>
            <a:endParaRPr lang="fr-FR" sz="2400" b="1" dirty="0">
              <a:solidFill>
                <a:srgbClr val="FF0000"/>
              </a:solidFill>
            </a:endParaRPr>
          </a:p>
        </p:txBody>
      </p:sp>
    </p:spTree>
    <p:extLst>
      <p:ext uri="{BB962C8B-B14F-4D97-AF65-F5344CB8AC3E}">
        <p14:creationId xmlns:p14="http://schemas.microsoft.com/office/powerpoint/2010/main" val="612344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a:xfrm>
            <a:off x="381000" y="171450"/>
            <a:ext cx="8464550" cy="695325"/>
          </a:xfrm>
          <a:solidFill>
            <a:schemeClr val="accent5"/>
          </a:solidFill>
          <a:ln>
            <a:solidFill>
              <a:schemeClr val="tx1"/>
            </a:solidFill>
            <a:miter lim="800000"/>
            <a:headEnd/>
            <a:tailEnd/>
          </a:ln>
        </p:spPr>
        <p:txBody>
          <a:bodyPr/>
          <a:lstStyle/>
          <a:p>
            <a:pPr>
              <a:defRPr/>
            </a:pPr>
            <a:r>
              <a:rPr lang="fr-FR" altLang="fr-FR" sz="3600" b="1" dirty="0"/>
              <a:t>How to </a:t>
            </a:r>
            <a:r>
              <a:rPr lang="fr-FR" altLang="fr-FR" sz="3600" b="1" dirty="0" err="1"/>
              <a:t>Contain</a:t>
            </a:r>
            <a:r>
              <a:rPr lang="fr-FR" altLang="fr-FR" sz="3600" b="1" dirty="0"/>
              <a:t> the </a:t>
            </a:r>
            <a:r>
              <a:rPr lang="fr-FR" altLang="fr-FR" sz="3600" b="1" dirty="0" err="1"/>
              <a:t>STIs</a:t>
            </a:r>
            <a:r>
              <a:rPr lang="fr-FR" altLang="fr-FR" sz="3600" b="1" dirty="0"/>
              <a:t> </a:t>
            </a:r>
            <a:r>
              <a:rPr lang="fr-FR" altLang="fr-FR" sz="3600" b="1" dirty="0" err="1"/>
              <a:t>Epidemic</a:t>
            </a:r>
            <a:r>
              <a:rPr lang="fr-FR" altLang="fr-FR" sz="3600" b="1" dirty="0"/>
              <a:t> ?</a:t>
            </a:r>
          </a:p>
        </p:txBody>
      </p:sp>
      <p:sp>
        <p:nvSpPr>
          <p:cNvPr id="17411" name="Rectangle 3"/>
          <p:cNvSpPr>
            <a:spLocks noGrp="1" noChangeArrowheads="1"/>
          </p:cNvSpPr>
          <p:nvPr>
            <p:ph type="body" idx="4294967295"/>
          </p:nvPr>
        </p:nvSpPr>
        <p:spPr>
          <a:xfrm>
            <a:off x="228600" y="1028700"/>
            <a:ext cx="8915400" cy="3968354"/>
          </a:xfrm>
        </p:spPr>
        <p:txBody>
          <a:bodyPr/>
          <a:lstStyle/>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a:solidFill>
                  <a:schemeClr val="bg1">
                    <a:lumMod val="75000"/>
                  </a:schemeClr>
                </a:solidFill>
              </a:rPr>
              <a:t>A, B and C: </a:t>
            </a:r>
            <a:r>
              <a:rPr lang="fr-FR" sz="2000" dirty="0">
                <a:solidFill>
                  <a:schemeClr val="bg1">
                    <a:lumMod val="75000"/>
                  </a:schemeClr>
                </a:solidFill>
              </a:rPr>
              <a:t>promotion of </a:t>
            </a:r>
            <a:r>
              <a:rPr lang="fr-FR" sz="2000" u="sng" dirty="0">
                <a:solidFill>
                  <a:schemeClr val="bg1">
                    <a:lumMod val="75000"/>
                  </a:schemeClr>
                </a:solidFill>
              </a:rPr>
              <a:t>condom use</a:t>
            </a:r>
          </a:p>
          <a:p>
            <a:pPr marL="399930" lvl="1" indent="0">
              <a:lnSpc>
                <a:spcPts val="2000"/>
              </a:lnSpc>
              <a:spcBef>
                <a:spcPct val="25000"/>
              </a:spcBef>
              <a:spcAft>
                <a:spcPct val="25000"/>
              </a:spcAft>
              <a:buClr>
                <a:schemeClr val="accent2"/>
              </a:buClr>
              <a:buSzPct val="120000"/>
              <a:buFontTx/>
              <a:buNone/>
              <a:defRPr/>
            </a:pPr>
            <a:r>
              <a:rPr lang="fr-FR" sz="2000" dirty="0">
                <a:solidFill>
                  <a:schemeClr val="bg1">
                    <a:lumMod val="75000"/>
                  </a:schemeClr>
                </a:solidFill>
              </a:rPr>
              <a:t>- Counseling and </a:t>
            </a:r>
            <a:r>
              <a:rPr lang="fr-FR" sz="2000" dirty="0" err="1">
                <a:solidFill>
                  <a:schemeClr val="bg1">
                    <a:lumMod val="75000"/>
                  </a:schemeClr>
                </a:solidFill>
              </a:rPr>
              <a:t>behavorial</a:t>
            </a:r>
            <a:r>
              <a:rPr lang="fr-FR" sz="2000" dirty="0">
                <a:solidFill>
                  <a:schemeClr val="bg1">
                    <a:lumMod val="75000"/>
                  </a:schemeClr>
                </a:solidFill>
              </a:rPr>
              <a:t> </a:t>
            </a:r>
            <a:r>
              <a:rPr lang="fr-FR" sz="2000" dirty="0" smtClean="0">
                <a:solidFill>
                  <a:schemeClr val="bg1">
                    <a:lumMod val="75000"/>
                  </a:schemeClr>
                </a:solidFill>
              </a:rPr>
              <a:t>interventions</a:t>
            </a:r>
            <a:endParaRPr lang="fr-FR" sz="800" dirty="0"/>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a:t>Vaccines </a:t>
            </a:r>
          </a:p>
          <a:p>
            <a:pPr marL="399930" lvl="1" indent="0">
              <a:lnSpc>
                <a:spcPts val="2000"/>
              </a:lnSpc>
              <a:spcBef>
                <a:spcPct val="25000"/>
              </a:spcBef>
              <a:spcAft>
                <a:spcPct val="25000"/>
              </a:spcAft>
              <a:buClr>
                <a:schemeClr val="accent2"/>
              </a:buClr>
              <a:buSzPct val="120000"/>
              <a:buFontTx/>
              <a:buNone/>
              <a:defRPr/>
            </a:pPr>
            <a:r>
              <a:rPr lang="fr-FR" sz="2000" dirty="0"/>
              <a:t>- Viral </a:t>
            </a:r>
            <a:r>
              <a:rPr lang="fr-FR" sz="2000" dirty="0" err="1"/>
              <a:t>STIs</a:t>
            </a:r>
            <a:r>
              <a:rPr lang="fr-FR" sz="2000" dirty="0"/>
              <a:t> (</a:t>
            </a:r>
            <a:r>
              <a:rPr lang="fr-FR" sz="2000" dirty="0" err="1"/>
              <a:t>hepatitis</a:t>
            </a:r>
            <a:r>
              <a:rPr lang="fr-FR" sz="2000" dirty="0"/>
              <a:t> A and B, HPV)</a:t>
            </a:r>
          </a:p>
          <a:p>
            <a:pPr marL="399930" lvl="1" indent="0">
              <a:lnSpc>
                <a:spcPts val="2000"/>
              </a:lnSpc>
              <a:spcBef>
                <a:spcPct val="25000"/>
              </a:spcBef>
              <a:spcAft>
                <a:spcPct val="25000"/>
              </a:spcAft>
              <a:buClr>
                <a:schemeClr val="accent2"/>
              </a:buClr>
              <a:buSzPct val="120000"/>
              <a:buFontTx/>
              <a:buNone/>
              <a:defRPr/>
            </a:pPr>
            <a:r>
              <a:rPr lang="fr-FR" sz="2000" dirty="0"/>
              <a:t>- </a:t>
            </a:r>
            <a:r>
              <a:rPr lang="fr-FR" sz="2000" dirty="0" err="1"/>
              <a:t>Bacterial</a:t>
            </a:r>
            <a:r>
              <a:rPr lang="fr-FR" sz="2000" dirty="0"/>
              <a:t> </a:t>
            </a:r>
            <a:r>
              <a:rPr lang="fr-FR" sz="2000" dirty="0" err="1"/>
              <a:t>STIs</a:t>
            </a:r>
            <a:r>
              <a:rPr lang="fr-FR" sz="2000" dirty="0"/>
              <a:t> (</a:t>
            </a:r>
            <a:r>
              <a:rPr lang="fr-FR" sz="2000" dirty="0" err="1"/>
              <a:t>gonorrhea</a:t>
            </a:r>
            <a:r>
              <a:rPr lang="fr-FR" sz="2000" dirty="0"/>
              <a:t>, chlamydia, syphilis</a:t>
            </a:r>
            <a:r>
              <a:rPr lang="fr-FR" sz="2000" dirty="0" smtClean="0"/>
              <a:t>)</a:t>
            </a:r>
            <a:endParaRPr lang="fr-FR" sz="800" dirty="0"/>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err="1">
                <a:solidFill>
                  <a:schemeClr val="bg1">
                    <a:lumMod val="75000"/>
                  </a:schemeClr>
                </a:solidFill>
              </a:rPr>
              <a:t>Antibiotic</a:t>
            </a:r>
            <a:r>
              <a:rPr lang="fr-FR" sz="2400" dirty="0">
                <a:solidFill>
                  <a:schemeClr val="bg1">
                    <a:lumMod val="75000"/>
                  </a:schemeClr>
                </a:solidFill>
              </a:rPr>
              <a:t> </a:t>
            </a:r>
            <a:r>
              <a:rPr lang="fr-FR" sz="2400" dirty="0" err="1" smtClean="0">
                <a:solidFill>
                  <a:schemeClr val="bg1">
                    <a:lumMod val="75000"/>
                  </a:schemeClr>
                </a:solidFill>
              </a:rPr>
              <a:t>Prophylaxis</a:t>
            </a:r>
            <a:endParaRPr lang="fr-FR" sz="800" dirty="0">
              <a:solidFill>
                <a:schemeClr val="bg1">
                  <a:lumMod val="75000"/>
                </a:schemeClr>
              </a:solidFill>
            </a:endParaRPr>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a:solidFill>
                  <a:schemeClr val="bg1">
                    <a:lumMod val="75000"/>
                  </a:schemeClr>
                </a:solidFill>
              </a:rPr>
              <a:t>Test and </a:t>
            </a:r>
            <a:r>
              <a:rPr lang="fr-FR" sz="2400" dirty="0" err="1">
                <a:solidFill>
                  <a:schemeClr val="bg1">
                    <a:lumMod val="75000"/>
                  </a:schemeClr>
                </a:solidFill>
              </a:rPr>
              <a:t>Treat</a:t>
            </a:r>
            <a:endParaRPr lang="fr-FR" sz="2400" dirty="0">
              <a:solidFill>
                <a:schemeClr val="bg1">
                  <a:lumMod val="75000"/>
                </a:schemeClr>
              </a:solidFill>
            </a:endParaRPr>
          </a:p>
          <a:p>
            <a:pPr marL="399930" lvl="1" indent="0">
              <a:lnSpc>
                <a:spcPts val="2000"/>
              </a:lnSpc>
              <a:spcBef>
                <a:spcPct val="25000"/>
              </a:spcBef>
              <a:spcAft>
                <a:spcPct val="25000"/>
              </a:spcAft>
              <a:buClr>
                <a:schemeClr val="accent2"/>
              </a:buClr>
              <a:buSzPct val="120000"/>
              <a:buFontTx/>
              <a:buNone/>
              <a:defRPr/>
            </a:pPr>
            <a:r>
              <a:rPr lang="fr-FR" sz="2000" dirty="0">
                <a:solidFill>
                  <a:schemeClr val="bg1">
                    <a:lumMod val="75000"/>
                  </a:schemeClr>
                </a:solidFill>
              </a:rPr>
              <a:t>- </a:t>
            </a:r>
            <a:r>
              <a:rPr lang="fr-FR" sz="2000" dirty="0" err="1">
                <a:solidFill>
                  <a:schemeClr val="bg1">
                    <a:lumMod val="75000"/>
                  </a:schemeClr>
                </a:solidFill>
              </a:rPr>
              <a:t>Testing</a:t>
            </a:r>
            <a:r>
              <a:rPr lang="fr-FR" sz="2000" dirty="0">
                <a:solidFill>
                  <a:schemeClr val="bg1">
                    <a:lumMod val="75000"/>
                  </a:schemeClr>
                </a:solidFill>
              </a:rPr>
              <a:t> </a:t>
            </a:r>
            <a:r>
              <a:rPr lang="fr-FR" sz="2000" dirty="0" smtClean="0">
                <a:solidFill>
                  <a:schemeClr val="bg1">
                    <a:lumMod val="75000"/>
                  </a:schemeClr>
                </a:solidFill>
              </a:rPr>
              <a:t>for </a:t>
            </a:r>
            <a:r>
              <a:rPr lang="fr-FR" sz="2000" dirty="0" err="1">
                <a:solidFill>
                  <a:schemeClr val="bg1">
                    <a:lumMod val="75000"/>
                  </a:schemeClr>
                </a:solidFill>
              </a:rPr>
              <a:t>STIs</a:t>
            </a:r>
            <a:r>
              <a:rPr lang="fr-FR" sz="2000" dirty="0">
                <a:solidFill>
                  <a:schemeClr val="bg1">
                    <a:lumMod val="75000"/>
                  </a:schemeClr>
                </a:solidFill>
              </a:rPr>
              <a:t> in high </a:t>
            </a:r>
            <a:r>
              <a:rPr lang="fr-FR" sz="2000" dirty="0" err="1">
                <a:solidFill>
                  <a:schemeClr val="bg1">
                    <a:lumMod val="75000"/>
                  </a:schemeClr>
                </a:solidFill>
              </a:rPr>
              <a:t>risk</a:t>
            </a:r>
            <a:r>
              <a:rPr lang="fr-FR" sz="2000" dirty="0">
                <a:solidFill>
                  <a:schemeClr val="bg1">
                    <a:lumMod val="75000"/>
                  </a:schemeClr>
                </a:solidFill>
              </a:rPr>
              <a:t> </a:t>
            </a:r>
            <a:r>
              <a:rPr lang="fr-FR" sz="2000" dirty="0" err="1">
                <a:solidFill>
                  <a:schemeClr val="bg1">
                    <a:lumMod val="75000"/>
                  </a:schemeClr>
                </a:solidFill>
              </a:rPr>
              <a:t>individuals</a:t>
            </a:r>
            <a:r>
              <a:rPr lang="fr-FR" sz="2000" dirty="0">
                <a:solidFill>
                  <a:schemeClr val="bg1">
                    <a:lumMod val="75000"/>
                  </a:schemeClr>
                </a:solidFill>
              </a:rPr>
              <a:t> </a:t>
            </a:r>
          </a:p>
          <a:p>
            <a:pPr marL="399930" lvl="1" indent="0">
              <a:lnSpc>
                <a:spcPts val="2000"/>
              </a:lnSpc>
              <a:spcBef>
                <a:spcPct val="25000"/>
              </a:spcBef>
              <a:spcAft>
                <a:spcPct val="25000"/>
              </a:spcAft>
              <a:buClr>
                <a:schemeClr val="accent2"/>
              </a:buClr>
              <a:buSzPct val="120000"/>
              <a:buFontTx/>
              <a:buNone/>
              <a:defRPr/>
            </a:pPr>
            <a:r>
              <a:rPr lang="fr-FR" sz="2000" dirty="0">
                <a:solidFill>
                  <a:schemeClr val="bg1">
                    <a:lumMod val="75000"/>
                  </a:schemeClr>
                </a:solidFill>
              </a:rPr>
              <a:t>- </a:t>
            </a:r>
            <a:r>
              <a:rPr lang="fr-FR" sz="2000" dirty="0" err="1">
                <a:solidFill>
                  <a:schemeClr val="bg1">
                    <a:lumMod val="75000"/>
                  </a:schemeClr>
                </a:solidFill>
              </a:rPr>
              <a:t>Treatment</a:t>
            </a:r>
            <a:r>
              <a:rPr lang="fr-FR" sz="2000" dirty="0">
                <a:solidFill>
                  <a:schemeClr val="bg1">
                    <a:lumMod val="75000"/>
                  </a:schemeClr>
                </a:solidFill>
              </a:rPr>
              <a:t> and the </a:t>
            </a:r>
            <a:r>
              <a:rPr lang="fr-FR" sz="2000" dirty="0" err="1">
                <a:solidFill>
                  <a:schemeClr val="bg1">
                    <a:lumMod val="75000"/>
                  </a:schemeClr>
                </a:solidFill>
              </a:rPr>
              <a:t>emergence</a:t>
            </a:r>
            <a:r>
              <a:rPr lang="fr-FR" sz="2000" dirty="0">
                <a:solidFill>
                  <a:schemeClr val="bg1">
                    <a:lumMod val="75000"/>
                  </a:schemeClr>
                </a:solidFill>
              </a:rPr>
              <a:t> of AB </a:t>
            </a:r>
            <a:r>
              <a:rPr lang="fr-FR" sz="2000" dirty="0" err="1">
                <a:solidFill>
                  <a:schemeClr val="bg1">
                    <a:lumMod val="75000"/>
                  </a:schemeClr>
                </a:solidFill>
              </a:rPr>
              <a:t>resistance</a:t>
            </a:r>
            <a:r>
              <a:rPr lang="fr-FR" sz="2000" dirty="0">
                <a:solidFill>
                  <a:schemeClr val="bg1">
                    <a:lumMod val="75000"/>
                  </a:schemeClr>
                </a:solidFill>
              </a:rPr>
              <a:t> </a:t>
            </a:r>
            <a:endParaRPr lang="fr-FR" sz="800" dirty="0">
              <a:solidFill>
                <a:schemeClr val="bg1">
                  <a:lumMod val="75000"/>
                </a:schemeClr>
              </a:solidFill>
            </a:endParaRPr>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smtClean="0">
                <a:solidFill>
                  <a:schemeClr val="bg1">
                    <a:lumMod val="75000"/>
                  </a:schemeClr>
                </a:solidFill>
              </a:rPr>
              <a:t>Partner notification and </a:t>
            </a:r>
            <a:r>
              <a:rPr lang="fr-FR" sz="2400" dirty="0" err="1" smtClean="0">
                <a:solidFill>
                  <a:schemeClr val="bg1">
                    <a:lumMod val="75000"/>
                  </a:schemeClr>
                </a:solidFill>
              </a:rPr>
              <a:t>treatment</a:t>
            </a:r>
            <a:r>
              <a:rPr lang="fr-FR" sz="2400" dirty="0" smtClean="0">
                <a:solidFill>
                  <a:schemeClr val="bg1">
                    <a:lumMod val="75000"/>
                  </a:schemeClr>
                </a:solidFill>
              </a:rPr>
              <a:t> </a:t>
            </a:r>
            <a:endParaRPr lang="fr-FR" sz="2000" u="sng" dirty="0">
              <a:solidFill>
                <a:schemeClr val="bg1">
                  <a:lumMod val="75000"/>
                </a:schemeClr>
              </a:solidFill>
            </a:endParaRPr>
          </a:p>
          <a:p>
            <a:pPr marL="399930" lvl="1" indent="0">
              <a:lnSpc>
                <a:spcPts val="2000"/>
              </a:lnSpc>
              <a:spcBef>
                <a:spcPct val="25000"/>
              </a:spcBef>
              <a:spcAft>
                <a:spcPct val="25000"/>
              </a:spcAft>
              <a:buClr>
                <a:schemeClr val="accent2"/>
              </a:buClr>
              <a:buSzPct val="120000"/>
              <a:buFontTx/>
              <a:buNone/>
              <a:defRPr/>
            </a:pPr>
            <a:r>
              <a:rPr lang="fr-FR" sz="2000" dirty="0" smtClean="0">
                <a:solidFill>
                  <a:schemeClr val="bg1">
                    <a:lumMod val="75000"/>
                  </a:schemeClr>
                </a:solidFill>
              </a:rPr>
              <a:t>-</a:t>
            </a:r>
            <a:endParaRPr lang="fr-FR" sz="2000" dirty="0">
              <a:solidFill>
                <a:schemeClr val="bg1">
                  <a:lumMod val="75000"/>
                </a:schemeClr>
              </a:solidFill>
            </a:endParaRPr>
          </a:p>
          <a:p>
            <a:pPr marL="0" indent="0">
              <a:lnSpc>
                <a:spcPct val="125000"/>
              </a:lnSpc>
              <a:spcBef>
                <a:spcPct val="40000"/>
              </a:spcBef>
              <a:spcAft>
                <a:spcPct val="40000"/>
              </a:spcAft>
              <a:buFontTx/>
              <a:buNone/>
              <a:defRPr/>
            </a:pPr>
            <a:endParaRPr lang="fr-FR" sz="1800" dirty="0"/>
          </a:p>
          <a:p>
            <a:pPr marL="363430" indent="-363430" algn="ctr">
              <a:lnSpc>
                <a:spcPct val="70000"/>
              </a:lnSpc>
              <a:buFontTx/>
              <a:buNone/>
              <a:defRPr/>
            </a:pPr>
            <a:endParaRPr lang="fr-FR" sz="600" dirty="0"/>
          </a:p>
        </p:txBody>
      </p:sp>
    </p:spTree>
    <p:extLst>
      <p:ext uri="{BB962C8B-B14F-4D97-AF65-F5344CB8AC3E}">
        <p14:creationId xmlns:p14="http://schemas.microsoft.com/office/powerpoint/2010/main" val="679344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a:xfrm>
            <a:off x="280988" y="133350"/>
            <a:ext cx="8382000" cy="857250"/>
          </a:xfrm>
          <a:solidFill>
            <a:schemeClr val="accent5"/>
          </a:solidFill>
          <a:ln>
            <a:solidFill>
              <a:schemeClr val="tx1"/>
            </a:solidFill>
            <a:miter lim="800000"/>
            <a:headEnd/>
            <a:tailEnd/>
          </a:ln>
        </p:spPr>
        <p:txBody>
          <a:bodyPr/>
          <a:lstStyle/>
          <a:p>
            <a:pPr>
              <a:defRPr/>
            </a:pPr>
            <a:r>
              <a:rPr lang="fr-FR" altLang="fr-FR" sz="3200" b="1" dirty="0"/>
              <a:t>Cross-Protection </a:t>
            </a:r>
            <a:r>
              <a:rPr lang="fr-FR" altLang="fr-FR" sz="3200" b="1" dirty="0" err="1"/>
              <a:t>against</a:t>
            </a:r>
            <a:r>
              <a:rPr lang="fr-FR" altLang="fr-FR" sz="3200" b="1" dirty="0"/>
              <a:t> </a:t>
            </a:r>
            <a:r>
              <a:rPr lang="fr-FR" altLang="fr-FR" sz="3200" b="1" dirty="0" err="1"/>
              <a:t>Gonorrhea</a:t>
            </a:r>
            <a:r>
              <a:rPr lang="fr-FR" altLang="fr-FR" sz="3200" b="1" dirty="0"/>
              <a:t> </a:t>
            </a:r>
            <a:r>
              <a:rPr lang="fr-FR" altLang="fr-FR" sz="3200" b="1" dirty="0" err="1"/>
              <a:t>with</a:t>
            </a:r>
            <a:r>
              <a:rPr lang="fr-FR" altLang="fr-FR" sz="3200" b="1" dirty="0"/>
              <a:t> </a:t>
            </a:r>
            <a:r>
              <a:rPr lang="fr-FR" altLang="fr-FR" sz="3200" b="1" dirty="0" err="1"/>
              <a:t>Meningococcal</a:t>
            </a:r>
            <a:r>
              <a:rPr lang="fr-FR" altLang="fr-FR" sz="3200" b="1" dirty="0"/>
              <a:t> Vaccine</a:t>
            </a:r>
          </a:p>
        </p:txBody>
      </p:sp>
      <p:sp>
        <p:nvSpPr>
          <p:cNvPr id="168963" name="Rectangle 3"/>
          <p:cNvSpPr>
            <a:spLocks noGrp="1" noChangeArrowheads="1"/>
          </p:cNvSpPr>
          <p:nvPr>
            <p:ph type="body" idx="4294967295"/>
          </p:nvPr>
        </p:nvSpPr>
        <p:spPr>
          <a:xfrm>
            <a:off x="0" y="1241198"/>
            <a:ext cx="8991600" cy="3968354"/>
          </a:xfrm>
        </p:spPr>
        <p:txBody>
          <a:bodyPr/>
          <a:lstStyle/>
          <a:p>
            <a:pPr marL="360363" indent="-360363">
              <a:spcBef>
                <a:spcPct val="25000"/>
              </a:spcBef>
              <a:spcAft>
                <a:spcPct val="25000"/>
              </a:spcAft>
              <a:buClr>
                <a:schemeClr val="accent2"/>
              </a:buClr>
              <a:buSzPct val="120000"/>
              <a:buFont typeface="Wingdings" pitchFamily="2" charset="2"/>
              <a:buChar char="§"/>
            </a:pPr>
            <a:r>
              <a:rPr lang="fr-FR" sz="2000" dirty="0" err="1" smtClean="0"/>
              <a:t>Outer</a:t>
            </a:r>
            <a:r>
              <a:rPr lang="fr-FR" sz="2000" dirty="0" smtClean="0"/>
              <a:t> Membrane </a:t>
            </a:r>
            <a:r>
              <a:rPr lang="fr-FR" sz="2000" dirty="0" err="1" smtClean="0"/>
              <a:t>Vesicle</a:t>
            </a:r>
            <a:r>
              <a:rPr lang="fr-FR" sz="2000" dirty="0" smtClean="0"/>
              <a:t> </a:t>
            </a:r>
            <a:r>
              <a:rPr lang="fr-FR" sz="2000" dirty="0" err="1" smtClean="0"/>
              <a:t>meningococcal</a:t>
            </a:r>
            <a:r>
              <a:rPr lang="fr-FR" sz="2000" dirty="0" smtClean="0"/>
              <a:t> group B vaccines </a:t>
            </a:r>
            <a:r>
              <a:rPr lang="fr-FR" sz="2000" dirty="0" err="1" smtClean="0"/>
              <a:t>may</a:t>
            </a:r>
            <a:r>
              <a:rPr lang="fr-FR" sz="2000" dirty="0" smtClean="0"/>
              <a:t> affect the incidence of </a:t>
            </a:r>
            <a:r>
              <a:rPr lang="fr-FR" sz="2000" dirty="0" err="1" smtClean="0"/>
              <a:t>gonorrhea</a:t>
            </a:r>
            <a:endParaRPr lang="fr-FR" sz="2000" dirty="0" smtClean="0"/>
          </a:p>
          <a:p>
            <a:pPr marL="398463" lvl="1" indent="0">
              <a:spcBef>
                <a:spcPct val="25000"/>
              </a:spcBef>
              <a:spcAft>
                <a:spcPct val="25000"/>
              </a:spcAft>
              <a:buClr>
                <a:schemeClr val="accent2"/>
              </a:buClr>
              <a:buSzPct val="120000"/>
              <a:buFontTx/>
              <a:buNone/>
            </a:pPr>
            <a:r>
              <a:rPr lang="fr-FR" sz="2000" dirty="0" smtClean="0"/>
              <a:t>-  31% </a:t>
            </a:r>
            <a:r>
              <a:rPr lang="fr-FR" sz="2000" dirty="0" err="1" smtClean="0"/>
              <a:t>reduction</a:t>
            </a:r>
            <a:r>
              <a:rPr lang="fr-FR" sz="2000" dirty="0" smtClean="0"/>
              <a:t> of </a:t>
            </a:r>
            <a:r>
              <a:rPr lang="fr-FR" sz="2000" dirty="0" err="1" smtClean="0"/>
              <a:t>gonorrhea</a:t>
            </a:r>
            <a:r>
              <a:rPr lang="fr-FR" sz="2000" dirty="0" smtClean="0"/>
              <a:t> in a case-control </a:t>
            </a:r>
            <a:r>
              <a:rPr lang="fr-FR" sz="2000" dirty="0" err="1" smtClean="0"/>
              <a:t>study</a:t>
            </a:r>
            <a:r>
              <a:rPr lang="fr-FR" sz="2000" dirty="0" smtClean="0"/>
              <a:t> in NZ</a:t>
            </a:r>
          </a:p>
          <a:p>
            <a:pPr marL="398463" lvl="1" indent="0">
              <a:spcBef>
                <a:spcPct val="25000"/>
              </a:spcBef>
              <a:spcAft>
                <a:spcPct val="25000"/>
              </a:spcAft>
              <a:buClr>
                <a:schemeClr val="accent2"/>
              </a:buClr>
              <a:buSzPct val="120000"/>
              <a:buFontTx/>
              <a:buNone/>
            </a:pPr>
            <a:r>
              <a:rPr lang="fr-FR" sz="2000" dirty="0" smtClean="0"/>
              <a:t>-  </a:t>
            </a:r>
            <a:r>
              <a:rPr lang="fr-FR" sz="2000" dirty="0" err="1" smtClean="0"/>
              <a:t>Similar</a:t>
            </a:r>
            <a:r>
              <a:rPr lang="fr-FR" sz="2000" dirty="0" smtClean="0"/>
              <a:t> </a:t>
            </a:r>
            <a:r>
              <a:rPr lang="fr-FR" sz="2000" dirty="0" err="1" smtClean="0"/>
              <a:t>ecological</a:t>
            </a:r>
            <a:r>
              <a:rPr lang="fr-FR" sz="2000" dirty="0" smtClean="0"/>
              <a:t> data in Cuba, </a:t>
            </a:r>
            <a:r>
              <a:rPr lang="fr-FR" sz="2000" dirty="0" err="1" smtClean="0"/>
              <a:t>Norway</a:t>
            </a:r>
            <a:r>
              <a:rPr lang="fr-FR" sz="2000" dirty="0" smtClean="0"/>
              <a:t> and Canada</a:t>
            </a:r>
          </a:p>
          <a:p>
            <a:pPr marL="360363" indent="-360363">
              <a:spcBef>
                <a:spcPct val="25000"/>
              </a:spcBef>
              <a:spcAft>
                <a:spcPct val="25000"/>
              </a:spcAft>
              <a:buClr>
                <a:schemeClr val="accent2"/>
              </a:buClr>
              <a:buSzPct val="120000"/>
              <a:buFont typeface="Wingdings" pitchFamily="2" charset="2"/>
              <a:buChar char="§"/>
            </a:pPr>
            <a:r>
              <a:rPr lang="fr-FR" sz="2000" dirty="0" smtClean="0"/>
              <a:t>80-90% </a:t>
            </a:r>
            <a:r>
              <a:rPr lang="fr-FR" sz="2000" dirty="0" err="1" smtClean="0"/>
              <a:t>genetic</a:t>
            </a:r>
            <a:r>
              <a:rPr lang="fr-FR" sz="2000" dirty="0" smtClean="0"/>
              <a:t> </a:t>
            </a:r>
            <a:r>
              <a:rPr lang="fr-FR" sz="2000" dirty="0" err="1" smtClean="0"/>
              <a:t>homology</a:t>
            </a:r>
            <a:r>
              <a:rPr lang="fr-FR" sz="2000" dirty="0" smtClean="0"/>
              <a:t> in </a:t>
            </a:r>
            <a:r>
              <a:rPr lang="fr-FR" sz="2000" dirty="0" err="1" smtClean="0"/>
              <a:t>primary</a:t>
            </a:r>
            <a:r>
              <a:rPr lang="fr-FR" sz="2000" dirty="0" smtClean="0"/>
              <a:t> </a:t>
            </a:r>
            <a:r>
              <a:rPr lang="fr-FR" sz="2000" dirty="0" err="1" smtClean="0"/>
              <a:t>sequences</a:t>
            </a:r>
            <a:r>
              <a:rPr lang="fr-FR" sz="2000" dirty="0" smtClean="0"/>
              <a:t> </a:t>
            </a:r>
            <a:r>
              <a:rPr lang="fr-FR" sz="2000" dirty="0" err="1" smtClean="0"/>
              <a:t>between</a:t>
            </a:r>
            <a:r>
              <a:rPr lang="fr-FR" sz="2000" dirty="0" smtClean="0"/>
              <a:t> NG and NM OMV </a:t>
            </a:r>
            <a:r>
              <a:rPr lang="fr-FR" sz="2000" dirty="0" err="1" smtClean="0"/>
              <a:t>proteins</a:t>
            </a:r>
            <a:endParaRPr lang="fr-FR" sz="2000" dirty="0" smtClean="0"/>
          </a:p>
          <a:p>
            <a:pPr marL="360363" indent="-360363">
              <a:spcBef>
                <a:spcPct val="25000"/>
              </a:spcBef>
              <a:spcAft>
                <a:spcPct val="25000"/>
              </a:spcAft>
              <a:buClr>
                <a:schemeClr val="accent2"/>
              </a:buClr>
              <a:buSzPct val="120000"/>
              <a:buFont typeface="Wingdings" pitchFamily="2" charset="2"/>
              <a:buChar char="§"/>
            </a:pPr>
            <a:r>
              <a:rPr lang="en-US" sz="2000" dirty="0" smtClean="0"/>
              <a:t>Meningococcal B vaccine (</a:t>
            </a:r>
            <a:r>
              <a:rPr lang="en-US" sz="2000" dirty="0" err="1" smtClean="0"/>
              <a:t>Bexsero</a:t>
            </a:r>
            <a:r>
              <a:rPr lang="en-US" sz="2000" dirty="0" smtClean="0"/>
              <a:t>°): 2/3 recombinant proteins shared with NG (including OMV Ag from NZ vaccine)</a:t>
            </a:r>
            <a:endParaRPr lang="fr-FR" sz="2000" dirty="0" smtClean="0"/>
          </a:p>
          <a:p>
            <a:pPr marL="360363" indent="-360363">
              <a:spcBef>
                <a:spcPct val="25000"/>
              </a:spcBef>
              <a:spcAft>
                <a:spcPct val="25000"/>
              </a:spcAft>
              <a:buClr>
                <a:schemeClr val="accent2"/>
              </a:buClr>
              <a:buSzPct val="120000"/>
              <a:buFont typeface="Wingdings" pitchFamily="2" charset="2"/>
              <a:buChar char="§"/>
            </a:pPr>
            <a:r>
              <a:rPr lang="fr-FR" sz="2000" dirty="0" smtClean="0"/>
              <a:t>Ab </a:t>
            </a:r>
            <a:r>
              <a:rPr lang="fr-FR" sz="2000" dirty="0" err="1" smtClean="0"/>
              <a:t>generated</a:t>
            </a:r>
            <a:r>
              <a:rPr lang="fr-FR" sz="2000" dirty="0" smtClean="0"/>
              <a:t> by OMV vaccination: </a:t>
            </a:r>
            <a:r>
              <a:rPr lang="fr-FR" sz="2000" dirty="0" err="1" smtClean="0"/>
              <a:t>IgG</a:t>
            </a:r>
            <a:r>
              <a:rPr lang="fr-FR" sz="2000" dirty="0" smtClean="0"/>
              <a:t> but </a:t>
            </a:r>
            <a:r>
              <a:rPr lang="fr-FR" sz="2000" dirty="0" err="1" smtClean="0"/>
              <a:t>also</a:t>
            </a:r>
            <a:r>
              <a:rPr lang="fr-FR" sz="2000" dirty="0" smtClean="0"/>
              <a:t> </a:t>
            </a:r>
            <a:r>
              <a:rPr lang="fr-FR" sz="2000" dirty="0" err="1" smtClean="0"/>
              <a:t>IgM</a:t>
            </a:r>
            <a:r>
              <a:rPr lang="fr-FR" sz="2000" dirty="0" smtClean="0"/>
              <a:t> and </a:t>
            </a:r>
            <a:r>
              <a:rPr lang="fr-FR" sz="2000" dirty="0" err="1" smtClean="0"/>
              <a:t>IgA</a:t>
            </a:r>
            <a:endParaRPr lang="fr-FR" sz="500" dirty="0" smtClean="0"/>
          </a:p>
        </p:txBody>
      </p:sp>
      <p:sp>
        <p:nvSpPr>
          <p:cNvPr id="168964" name="ZoneTexte 2"/>
          <p:cNvSpPr txBox="1">
            <a:spLocks noChangeArrowheads="1"/>
          </p:cNvSpPr>
          <p:nvPr/>
        </p:nvSpPr>
        <p:spPr bwMode="auto">
          <a:xfrm>
            <a:off x="4471988" y="4901804"/>
            <a:ext cx="4721108" cy="30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6" rIns="91412" bIns="457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fr-FR" sz="1400" smtClean="0">
                <a:solidFill>
                  <a:srgbClr val="000000"/>
                </a:solidFill>
              </a:rPr>
              <a:t>Petoussis-Harris et al. Lancet  2017; Folaranmi CID 2017</a:t>
            </a:r>
          </a:p>
        </p:txBody>
      </p:sp>
    </p:spTree>
    <p:extLst>
      <p:ext uri="{BB962C8B-B14F-4D97-AF65-F5344CB8AC3E}">
        <p14:creationId xmlns:p14="http://schemas.microsoft.com/office/powerpoint/2010/main" val="2534581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a:xfrm>
            <a:off x="381000" y="171450"/>
            <a:ext cx="8464550" cy="695325"/>
          </a:xfrm>
          <a:solidFill>
            <a:schemeClr val="accent5"/>
          </a:solidFill>
          <a:ln>
            <a:solidFill>
              <a:schemeClr val="tx1"/>
            </a:solidFill>
            <a:miter lim="800000"/>
            <a:headEnd/>
            <a:tailEnd/>
          </a:ln>
        </p:spPr>
        <p:txBody>
          <a:bodyPr/>
          <a:lstStyle/>
          <a:p>
            <a:pPr>
              <a:defRPr/>
            </a:pPr>
            <a:r>
              <a:rPr lang="fr-FR" altLang="fr-FR" sz="3600" b="1" dirty="0"/>
              <a:t>How to </a:t>
            </a:r>
            <a:r>
              <a:rPr lang="fr-FR" altLang="fr-FR" sz="3600" b="1" dirty="0" err="1"/>
              <a:t>Contain</a:t>
            </a:r>
            <a:r>
              <a:rPr lang="fr-FR" altLang="fr-FR" sz="3600" b="1" dirty="0"/>
              <a:t> the </a:t>
            </a:r>
            <a:r>
              <a:rPr lang="fr-FR" altLang="fr-FR" sz="3600" b="1" dirty="0" err="1"/>
              <a:t>STIs</a:t>
            </a:r>
            <a:r>
              <a:rPr lang="fr-FR" altLang="fr-FR" sz="3600" b="1" dirty="0"/>
              <a:t> </a:t>
            </a:r>
            <a:r>
              <a:rPr lang="fr-FR" altLang="fr-FR" sz="3600" b="1" dirty="0" err="1"/>
              <a:t>Epidemic</a:t>
            </a:r>
            <a:r>
              <a:rPr lang="fr-FR" altLang="fr-FR" sz="3600" b="1" dirty="0"/>
              <a:t> ?</a:t>
            </a:r>
          </a:p>
        </p:txBody>
      </p:sp>
      <p:sp>
        <p:nvSpPr>
          <p:cNvPr id="17411" name="Rectangle 3"/>
          <p:cNvSpPr>
            <a:spLocks noGrp="1" noChangeArrowheads="1"/>
          </p:cNvSpPr>
          <p:nvPr>
            <p:ph type="body" idx="4294967295"/>
          </p:nvPr>
        </p:nvSpPr>
        <p:spPr>
          <a:xfrm>
            <a:off x="609600" y="971550"/>
            <a:ext cx="8915400" cy="3968354"/>
          </a:xfrm>
        </p:spPr>
        <p:txBody>
          <a:bodyPr/>
          <a:lstStyle/>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a:solidFill>
                  <a:schemeClr val="bg1">
                    <a:lumMod val="75000"/>
                  </a:schemeClr>
                </a:solidFill>
              </a:rPr>
              <a:t>A, B and C: </a:t>
            </a:r>
            <a:r>
              <a:rPr lang="fr-FR" sz="2000" dirty="0">
                <a:solidFill>
                  <a:schemeClr val="bg1">
                    <a:lumMod val="75000"/>
                  </a:schemeClr>
                </a:solidFill>
              </a:rPr>
              <a:t>promotion of </a:t>
            </a:r>
            <a:r>
              <a:rPr lang="fr-FR" sz="2000" u="sng" dirty="0">
                <a:solidFill>
                  <a:schemeClr val="bg1">
                    <a:lumMod val="75000"/>
                  </a:schemeClr>
                </a:solidFill>
              </a:rPr>
              <a:t>condom </a:t>
            </a:r>
            <a:r>
              <a:rPr lang="fr-FR" sz="2000" u="sng" dirty="0" smtClean="0">
                <a:solidFill>
                  <a:schemeClr val="bg1">
                    <a:lumMod val="75000"/>
                  </a:schemeClr>
                </a:solidFill>
              </a:rPr>
              <a:t>use</a:t>
            </a:r>
          </a:p>
          <a:p>
            <a:pPr marL="400009" lvl="1" indent="0">
              <a:lnSpc>
                <a:spcPts val="2000"/>
              </a:lnSpc>
              <a:spcBef>
                <a:spcPct val="25000"/>
              </a:spcBef>
              <a:spcAft>
                <a:spcPct val="25000"/>
              </a:spcAft>
              <a:buClr>
                <a:schemeClr val="accent2"/>
              </a:buClr>
              <a:buSzPct val="120000"/>
              <a:buFontTx/>
              <a:buNone/>
              <a:defRPr/>
            </a:pPr>
            <a:r>
              <a:rPr lang="fr-FR" sz="1600" dirty="0">
                <a:solidFill>
                  <a:schemeClr val="bg1">
                    <a:lumMod val="75000"/>
                  </a:schemeClr>
                </a:solidFill>
              </a:rPr>
              <a:t> </a:t>
            </a:r>
            <a:r>
              <a:rPr lang="fr-FR" sz="1600" dirty="0" smtClean="0">
                <a:solidFill>
                  <a:schemeClr val="bg1">
                    <a:lumMod val="75000"/>
                  </a:schemeClr>
                </a:solidFill>
              </a:rPr>
              <a:t>- </a:t>
            </a:r>
            <a:r>
              <a:rPr lang="fr-FR" sz="2000" dirty="0" smtClean="0">
                <a:solidFill>
                  <a:schemeClr val="bg1">
                    <a:lumMod val="75000"/>
                  </a:schemeClr>
                </a:solidFill>
              </a:rPr>
              <a:t>Counseling </a:t>
            </a:r>
            <a:r>
              <a:rPr lang="fr-FR" sz="2000" dirty="0">
                <a:solidFill>
                  <a:schemeClr val="bg1">
                    <a:lumMod val="75000"/>
                  </a:schemeClr>
                </a:solidFill>
              </a:rPr>
              <a:t>and </a:t>
            </a:r>
            <a:r>
              <a:rPr lang="fr-FR" sz="2000" dirty="0" err="1">
                <a:solidFill>
                  <a:schemeClr val="bg1">
                    <a:lumMod val="75000"/>
                  </a:schemeClr>
                </a:solidFill>
              </a:rPr>
              <a:t>behavorial</a:t>
            </a:r>
            <a:r>
              <a:rPr lang="fr-FR" sz="2000" dirty="0">
                <a:solidFill>
                  <a:schemeClr val="bg1">
                    <a:lumMod val="75000"/>
                  </a:schemeClr>
                </a:solidFill>
              </a:rPr>
              <a:t> </a:t>
            </a:r>
            <a:r>
              <a:rPr lang="fr-FR" sz="2000" dirty="0" smtClean="0">
                <a:solidFill>
                  <a:schemeClr val="bg1">
                    <a:lumMod val="75000"/>
                  </a:schemeClr>
                </a:solidFill>
              </a:rPr>
              <a:t>interventions</a:t>
            </a:r>
            <a:endParaRPr lang="fr-FR" sz="800" dirty="0">
              <a:solidFill>
                <a:schemeClr val="bg1">
                  <a:lumMod val="75000"/>
                </a:schemeClr>
              </a:solidFill>
            </a:endParaRPr>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a:solidFill>
                  <a:schemeClr val="bg1">
                    <a:lumMod val="75000"/>
                  </a:schemeClr>
                </a:solidFill>
              </a:rPr>
              <a:t>Vaccines </a:t>
            </a:r>
          </a:p>
          <a:p>
            <a:pPr marL="399930" lvl="1" indent="0">
              <a:lnSpc>
                <a:spcPts val="2000"/>
              </a:lnSpc>
              <a:spcBef>
                <a:spcPct val="25000"/>
              </a:spcBef>
              <a:spcAft>
                <a:spcPct val="25000"/>
              </a:spcAft>
              <a:buClr>
                <a:schemeClr val="accent2"/>
              </a:buClr>
              <a:buSzPct val="120000"/>
              <a:buFontTx/>
              <a:buNone/>
              <a:defRPr/>
            </a:pPr>
            <a:r>
              <a:rPr lang="fr-FR" sz="2000" dirty="0">
                <a:solidFill>
                  <a:schemeClr val="bg1">
                    <a:lumMod val="75000"/>
                  </a:schemeClr>
                </a:solidFill>
              </a:rPr>
              <a:t>- Viral </a:t>
            </a:r>
            <a:r>
              <a:rPr lang="fr-FR" sz="2000" dirty="0" err="1">
                <a:solidFill>
                  <a:schemeClr val="bg1">
                    <a:lumMod val="75000"/>
                  </a:schemeClr>
                </a:solidFill>
              </a:rPr>
              <a:t>STIs</a:t>
            </a:r>
            <a:r>
              <a:rPr lang="fr-FR" sz="2000" dirty="0">
                <a:solidFill>
                  <a:schemeClr val="bg1">
                    <a:lumMod val="75000"/>
                  </a:schemeClr>
                </a:solidFill>
              </a:rPr>
              <a:t> (</a:t>
            </a:r>
            <a:r>
              <a:rPr lang="fr-FR" sz="2000" dirty="0" err="1">
                <a:solidFill>
                  <a:schemeClr val="bg1">
                    <a:lumMod val="75000"/>
                  </a:schemeClr>
                </a:solidFill>
              </a:rPr>
              <a:t>hepatitis</a:t>
            </a:r>
            <a:r>
              <a:rPr lang="fr-FR" sz="2000" dirty="0">
                <a:solidFill>
                  <a:schemeClr val="bg1">
                    <a:lumMod val="75000"/>
                  </a:schemeClr>
                </a:solidFill>
              </a:rPr>
              <a:t> A and B, HPV)</a:t>
            </a:r>
          </a:p>
          <a:p>
            <a:pPr marL="399930" lvl="1" indent="0">
              <a:lnSpc>
                <a:spcPts val="2000"/>
              </a:lnSpc>
              <a:spcBef>
                <a:spcPct val="25000"/>
              </a:spcBef>
              <a:spcAft>
                <a:spcPct val="25000"/>
              </a:spcAft>
              <a:buClr>
                <a:schemeClr val="accent2"/>
              </a:buClr>
              <a:buSzPct val="120000"/>
              <a:buFontTx/>
              <a:buNone/>
              <a:defRPr/>
            </a:pPr>
            <a:r>
              <a:rPr lang="fr-FR" sz="2000" dirty="0" smtClean="0">
                <a:solidFill>
                  <a:schemeClr val="bg1">
                    <a:lumMod val="75000"/>
                  </a:schemeClr>
                </a:solidFill>
              </a:rPr>
              <a:t>- </a:t>
            </a:r>
            <a:r>
              <a:rPr lang="fr-FR" sz="2000" dirty="0" err="1" smtClean="0">
                <a:solidFill>
                  <a:schemeClr val="bg1">
                    <a:lumMod val="75000"/>
                  </a:schemeClr>
                </a:solidFill>
              </a:rPr>
              <a:t>Bacterial</a:t>
            </a:r>
            <a:r>
              <a:rPr lang="fr-FR" sz="2000" dirty="0" smtClean="0">
                <a:solidFill>
                  <a:schemeClr val="bg1">
                    <a:lumMod val="75000"/>
                  </a:schemeClr>
                </a:solidFill>
              </a:rPr>
              <a:t> </a:t>
            </a:r>
            <a:r>
              <a:rPr lang="fr-FR" sz="2000" dirty="0" err="1">
                <a:solidFill>
                  <a:schemeClr val="bg1">
                    <a:lumMod val="75000"/>
                  </a:schemeClr>
                </a:solidFill>
              </a:rPr>
              <a:t>STIs</a:t>
            </a:r>
            <a:r>
              <a:rPr lang="fr-FR" sz="2000" dirty="0">
                <a:solidFill>
                  <a:schemeClr val="bg1">
                    <a:lumMod val="75000"/>
                  </a:schemeClr>
                </a:solidFill>
              </a:rPr>
              <a:t> (</a:t>
            </a:r>
            <a:r>
              <a:rPr lang="fr-FR" sz="2000" dirty="0" err="1">
                <a:solidFill>
                  <a:schemeClr val="bg1">
                    <a:lumMod val="75000"/>
                  </a:schemeClr>
                </a:solidFill>
              </a:rPr>
              <a:t>gonorrhea</a:t>
            </a:r>
            <a:r>
              <a:rPr lang="fr-FR" sz="2000" dirty="0">
                <a:solidFill>
                  <a:schemeClr val="bg1">
                    <a:lumMod val="75000"/>
                  </a:schemeClr>
                </a:solidFill>
              </a:rPr>
              <a:t>, chlamydia, syphilis</a:t>
            </a:r>
            <a:r>
              <a:rPr lang="fr-FR" sz="2000" dirty="0" smtClean="0">
                <a:solidFill>
                  <a:schemeClr val="bg1">
                    <a:lumMod val="75000"/>
                  </a:schemeClr>
                </a:solidFill>
              </a:rPr>
              <a:t>)</a:t>
            </a:r>
            <a:endParaRPr lang="fr-FR" sz="800" dirty="0"/>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err="1"/>
              <a:t>Antibiotic</a:t>
            </a:r>
            <a:r>
              <a:rPr lang="fr-FR" sz="2400" dirty="0"/>
              <a:t> </a:t>
            </a:r>
            <a:r>
              <a:rPr lang="fr-FR" sz="2400" dirty="0" err="1"/>
              <a:t>Prophylaxis</a:t>
            </a:r>
            <a:r>
              <a:rPr lang="fr-FR" sz="2400" dirty="0"/>
              <a:t> </a:t>
            </a:r>
            <a:endParaRPr lang="fr-FR" sz="800" dirty="0"/>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a:solidFill>
                  <a:schemeClr val="bg1">
                    <a:lumMod val="75000"/>
                  </a:schemeClr>
                </a:solidFill>
              </a:rPr>
              <a:t>Test and </a:t>
            </a:r>
            <a:r>
              <a:rPr lang="fr-FR" sz="2400" dirty="0" err="1">
                <a:solidFill>
                  <a:schemeClr val="bg1">
                    <a:lumMod val="75000"/>
                  </a:schemeClr>
                </a:solidFill>
              </a:rPr>
              <a:t>Treat</a:t>
            </a:r>
            <a:endParaRPr lang="fr-FR" sz="2400" dirty="0">
              <a:solidFill>
                <a:schemeClr val="bg1">
                  <a:lumMod val="75000"/>
                </a:schemeClr>
              </a:solidFill>
            </a:endParaRPr>
          </a:p>
          <a:p>
            <a:pPr marL="399930" lvl="1" indent="0">
              <a:lnSpc>
                <a:spcPts val="2000"/>
              </a:lnSpc>
              <a:spcBef>
                <a:spcPct val="25000"/>
              </a:spcBef>
              <a:spcAft>
                <a:spcPct val="25000"/>
              </a:spcAft>
              <a:buClr>
                <a:schemeClr val="accent2"/>
              </a:buClr>
              <a:buSzPct val="120000"/>
              <a:buFontTx/>
              <a:buNone/>
              <a:defRPr/>
            </a:pPr>
            <a:r>
              <a:rPr lang="fr-FR" sz="2000" dirty="0">
                <a:solidFill>
                  <a:schemeClr val="bg1">
                    <a:lumMod val="75000"/>
                  </a:schemeClr>
                </a:solidFill>
              </a:rPr>
              <a:t>- </a:t>
            </a:r>
            <a:r>
              <a:rPr lang="fr-FR" sz="2000" dirty="0" err="1">
                <a:solidFill>
                  <a:schemeClr val="bg1">
                    <a:lumMod val="75000"/>
                  </a:schemeClr>
                </a:solidFill>
              </a:rPr>
              <a:t>Testing</a:t>
            </a:r>
            <a:r>
              <a:rPr lang="fr-FR" sz="2000" dirty="0">
                <a:solidFill>
                  <a:schemeClr val="bg1">
                    <a:lumMod val="75000"/>
                  </a:schemeClr>
                </a:solidFill>
              </a:rPr>
              <a:t> </a:t>
            </a:r>
            <a:r>
              <a:rPr lang="fr-FR" sz="2000" dirty="0" smtClean="0">
                <a:solidFill>
                  <a:schemeClr val="bg1">
                    <a:lumMod val="75000"/>
                  </a:schemeClr>
                </a:solidFill>
              </a:rPr>
              <a:t>for </a:t>
            </a:r>
            <a:r>
              <a:rPr lang="fr-FR" sz="2000" dirty="0" err="1">
                <a:solidFill>
                  <a:schemeClr val="bg1">
                    <a:lumMod val="75000"/>
                  </a:schemeClr>
                </a:solidFill>
              </a:rPr>
              <a:t>STIs</a:t>
            </a:r>
            <a:r>
              <a:rPr lang="fr-FR" sz="2000" dirty="0">
                <a:solidFill>
                  <a:schemeClr val="bg1">
                    <a:lumMod val="75000"/>
                  </a:schemeClr>
                </a:solidFill>
              </a:rPr>
              <a:t> in high </a:t>
            </a:r>
            <a:r>
              <a:rPr lang="fr-FR" sz="2000" dirty="0" err="1">
                <a:solidFill>
                  <a:schemeClr val="bg1">
                    <a:lumMod val="75000"/>
                  </a:schemeClr>
                </a:solidFill>
              </a:rPr>
              <a:t>risk</a:t>
            </a:r>
            <a:r>
              <a:rPr lang="fr-FR" sz="2000" dirty="0">
                <a:solidFill>
                  <a:schemeClr val="bg1">
                    <a:lumMod val="75000"/>
                  </a:schemeClr>
                </a:solidFill>
              </a:rPr>
              <a:t> </a:t>
            </a:r>
            <a:r>
              <a:rPr lang="fr-FR" sz="2000" dirty="0" err="1">
                <a:solidFill>
                  <a:schemeClr val="bg1">
                    <a:lumMod val="75000"/>
                  </a:schemeClr>
                </a:solidFill>
              </a:rPr>
              <a:t>individuals</a:t>
            </a:r>
            <a:r>
              <a:rPr lang="fr-FR" sz="2000" dirty="0">
                <a:solidFill>
                  <a:schemeClr val="bg1">
                    <a:lumMod val="75000"/>
                  </a:schemeClr>
                </a:solidFill>
              </a:rPr>
              <a:t> </a:t>
            </a:r>
          </a:p>
          <a:p>
            <a:pPr marL="399930" lvl="1" indent="0">
              <a:lnSpc>
                <a:spcPts val="2000"/>
              </a:lnSpc>
              <a:spcBef>
                <a:spcPct val="25000"/>
              </a:spcBef>
              <a:spcAft>
                <a:spcPct val="25000"/>
              </a:spcAft>
              <a:buClr>
                <a:schemeClr val="accent2"/>
              </a:buClr>
              <a:buSzPct val="120000"/>
              <a:buFontTx/>
              <a:buNone/>
              <a:defRPr/>
            </a:pPr>
            <a:r>
              <a:rPr lang="fr-FR" sz="2000" dirty="0" smtClean="0">
                <a:solidFill>
                  <a:schemeClr val="bg1">
                    <a:lumMod val="75000"/>
                  </a:schemeClr>
                </a:solidFill>
              </a:rPr>
              <a:t>- </a:t>
            </a:r>
            <a:r>
              <a:rPr lang="fr-FR" sz="2000" dirty="0" err="1" smtClean="0">
                <a:solidFill>
                  <a:schemeClr val="bg1">
                    <a:lumMod val="75000"/>
                  </a:schemeClr>
                </a:solidFill>
              </a:rPr>
              <a:t>Treatment</a:t>
            </a:r>
            <a:r>
              <a:rPr lang="fr-FR" sz="2000" dirty="0" smtClean="0">
                <a:solidFill>
                  <a:schemeClr val="bg1">
                    <a:lumMod val="75000"/>
                  </a:schemeClr>
                </a:solidFill>
              </a:rPr>
              <a:t> </a:t>
            </a:r>
            <a:r>
              <a:rPr lang="fr-FR" sz="2000" dirty="0">
                <a:solidFill>
                  <a:schemeClr val="bg1">
                    <a:lumMod val="75000"/>
                  </a:schemeClr>
                </a:solidFill>
              </a:rPr>
              <a:t>and the </a:t>
            </a:r>
            <a:r>
              <a:rPr lang="fr-FR" sz="2000" dirty="0" err="1">
                <a:solidFill>
                  <a:schemeClr val="bg1">
                    <a:lumMod val="75000"/>
                  </a:schemeClr>
                </a:solidFill>
              </a:rPr>
              <a:t>emergence</a:t>
            </a:r>
            <a:r>
              <a:rPr lang="fr-FR" sz="2000" dirty="0">
                <a:solidFill>
                  <a:schemeClr val="bg1">
                    <a:lumMod val="75000"/>
                  </a:schemeClr>
                </a:solidFill>
              </a:rPr>
              <a:t> of </a:t>
            </a:r>
            <a:r>
              <a:rPr lang="fr-FR" sz="2000" dirty="0" smtClean="0">
                <a:solidFill>
                  <a:schemeClr val="bg1">
                    <a:lumMod val="75000"/>
                  </a:schemeClr>
                </a:solidFill>
              </a:rPr>
              <a:t>AB </a:t>
            </a:r>
            <a:r>
              <a:rPr lang="fr-FR" sz="2000" dirty="0" err="1" smtClean="0">
                <a:solidFill>
                  <a:schemeClr val="bg1">
                    <a:lumMod val="75000"/>
                  </a:schemeClr>
                </a:solidFill>
              </a:rPr>
              <a:t>resistance</a:t>
            </a:r>
            <a:r>
              <a:rPr lang="fr-FR" sz="2000" dirty="0" smtClean="0">
                <a:solidFill>
                  <a:schemeClr val="bg1">
                    <a:lumMod val="75000"/>
                  </a:schemeClr>
                </a:solidFill>
              </a:rPr>
              <a:t> </a:t>
            </a:r>
            <a:endParaRPr lang="fr-FR" sz="800" dirty="0" smtClean="0">
              <a:solidFill>
                <a:schemeClr val="bg1">
                  <a:lumMod val="75000"/>
                </a:schemeClr>
              </a:solidFill>
            </a:endParaRPr>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smtClean="0">
                <a:solidFill>
                  <a:schemeClr val="bg1">
                    <a:lumMod val="75000"/>
                  </a:schemeClr>
                </a:solidFill>
              </a:rPr>
              <a:t>Partner notification and </a:t>
            </a:r>
            <a:r>
              <a:rPr lang="fr-FR" sz="2400" dirty="0" err="1" smtClean="0">
                <a:solidFill>
                  <a:schemeClr val="bg1">
                    <a:lumMod val="75000"/>
                  </a:schemeClr>
                </a:solidFill>
              </a:rPr>
              <a:t>treatment</a:t>
            </a:r>
            <a:endParaRPr lang="fr-FR" sz="2000" dirty="0">
              <a:solidFill>
                <a:schemeClr val="bg1">
                  <a:lumMod val="75000"/>
                </a:schemeClr>
              </a:solidFill>
            </a:endParaRPr>
          </a:p>
          <a:p>
            <a:pPr marL="0" indent="0">
              <a:lnSpc>
                <a:spcPct val="125000"/>
              </a:lnSpc>
              <a:spcBef>
                <a:spcPct val="40000"/>
              </a:spcBef>
              <a:spcAft>
                <a:spcPct val="40000"/>
              </a:spcAft>
              <a:buFontTx/>
              <a:buNone/>
              <a:defRPr/>
            </a:pPr>
            <a:endParaRPr lang="fr-FR" sz="1800" dirty="0"/>
          </a:p>
          <a:p>
            <a:pPr marL="363430" indent="-363430" algn="ctr">
              <a:lnSpc>
                <a:spcPct val="70000"/>
              </a:lnSpc>
              <a:buFontTx/>
              <a:buNone/>
              <a:defRPr/>
            </a:pPr>
            <a:endParaRPr lang="fr-FR" sz="600" dirty="0"/>
          </a:p>
        </p:txBody>
      </p:sp>
    </p:spTree>
    <p:extLst>
      <p:ext uri="{BB962C8B-B14F-4D97-AF65-F5344CB8AC3E}">
        <p14:creationId xmlns:p14="http://schemas.microsoft.com/office/powerpoint/2010/main" val="3845696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381000" y="171450"/>
            <a:ext cx="8464550" cy="695325"/>
          </a:xfrm>
          <a:solidFill>
            <a:schemeClr val="accent5"/>
          </a:solidFill>
          <a:ln>
            <a:solidFill>
              <a:schemeClr val="tx1"/>
            </a:solidFill>
            <a:miter lim="800000"/>
            <a:headEnd/>
            <a:tailEnd/>
          </a:ln>
        </p:spPr>
        <p:txBody>
          <a:bodyPr/>
          <a:lstStyle/>
          <a:p>
            <a:pPr>
              <a:defRPr/>
            </a:pPr>
            <a:r>
              <a:rPr lang="fr-FR" altLang="fr-FR" sz="3200" b="1" dirty="0"/>
              <a:t>AB </a:t>
            </a:r>
            <a:r>
              <a:rPr lang="fr-FR" altLang="fr-FR" sz="3200" b="1" dirty="0" err="1"/>
              <a:t>Prophylaxis</a:t>
            </a:r>
            <a:r>
              <a:rPr lang="fr-FR" altLang="fr-FR" sz="3200" b="1" dirty="0"/>
              <a:t> for </a:t>
            </a:r>
            <a:r>
              <a:rPr lang="fr-FR" altLang="fr-FR" sz="3200" b="1" dirty="0" err="1"/>
              <a:t>STIs</a:t>
            </a:r>
            <a:r>
              <a:rPr lang="fr-FR" altLang="fr-FR" sz="3200" b="1" dirty="0"/>
              <a:t>: A New </a:t>
            </a:r>
            <a:r>
              <a:rPr lang="fr-FR" altLang="fr-FR" sz="3200" b="1" dirty="0" err="1"/>
              <a:t>Strategy</a:t>
            </a:r>
            <a:r>
              <a:rPr lang="fr-FR" altLang="fr-FR" sz="3200" b="1" dirty="0"/>
              <a:t> ?</a:t>
            </a:r>
          </a:p>
        </p:txBody>
      </p:sp>
      <p:pic>
        <p:nvPicPr>
          <p:cNvPr id="215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432322"/>
            <a:ext cx="4084638" cy="253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012" name="Picture 5" descr="First page PDF preview"/>
          <p:cNvPicPr>
            <a:picLocks noChangeAspect="1" noChangeArrowheads="1"/>
          </p:cNvPicPr>
          <p:nvPr/>
        </p:nvPicPr>
        <p:blipFill>
          <a:blip r:embed="rId4">
            <a:extLst>
              <a:ext uri="{28A0092B-C50C-407E-A947-70E740481C1C}">
                <a14:useLocalDpi xmlns:a14="http://schemas.microsoft.com/office/drawing/2010/main" val="0"/>
              </a:ext>
            </a:extLst>
          </a:blip>
          <a:srcRect l="50000" t="5502" r="7898" b="70151"/>
          <a:stretch>
            <a:fillRect/>
          </a:stretch>
        </p:blipFill>
        <p:spPr bwMode="auto">
          <a:xfrm>
            <a:off x="152401" y="1432322"/>
            <a:ext cx="4424363" cy="271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747838" y="4145756"/>
            <a:ext cx="1364484" cy="369304"/>
          </a:xfrm>
          <a:prstGeom prst="rect">
            <a:avLst/>
          </a:prstGeom>
          <a:noFill/>
        </p:spPr>
        <p:txBody>
          <a:bodyPr wrap="none" lIns="91412" tIns="45706" rIns="91412" bIns="45706">
            <a:spAutoFit/>
          </a:bodyPr>
          <a:lstStyle/>
          <a:p>
            <a:pPr>
              <a:defRPr/>
            </a:pPr>
            <a:r>
              <a:rPr lang="fr-FR" dirty="0">
                <a:solidFill>
                  <a:srgbClr val="000000">
                    <a:lumMod val="65000"/>
                    <a:lumOff val="35000"/>
                  </a:srgbClr>
                </a:solidFill>
                <a:latin typeface="Arial"/>
                <a:cs typeface="Arial" pitchFamily="34" charset="0"/>
              </a:rPr>
              <a:t>JAMA 1943</a:t>
            </a:r>
          </a:p>
        </p:txBody>
      </p:sp>
      <p:sp>
        <p:nvSpPr>
          <p:cNvPr id="171014" name="ZoneTexte 1"/>
          <p:cNvSpPr txBox="1">
            <a:spLocks noChangeArrowheads="1"/>
          </p:cNvSpPr>
          <p:nvPr/>
        </p:nvSpPr>
        <p:spPr bwMode="auto">
          <a:xfrm>
            <a:off x="123825" y="4450557"/>
            <a:ext cx="8351838" cy="64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fr-FR" altLang="fr-FR" smtClean="0">
                <a:solidFill>
                  <a:srgbClr val="000000"/>
                </a:solidFill>
              </a:rPr>
              <a:t>Sulfathiazole was very effective: not a single case of chancroid in 450 men and a single case of GC </a:t>
            </a:r>
          </a:p>
        </p:txBody>
      </p:sp>
      <p:sp>
        <p:nvSpPr>
          <p:cNvPr id="2" name="ZoneTexte 1"/>
          <p:cNvSpPr txBox="1">
            <a:spLocks noChangeArrowheads="1"/>
          </p:cNvSpPr>
          <p:nvPr/>
        </p:nvSpPr>
        <p:spPr bwMode="auto">
          <a:xfrm>
            <a:off x="2098538" y="4705350"/>
            <a:ext cx="7045462" cy="64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6" rIns="91412" bIns="457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fr-FR" altLang="fr-FR" b="1" dirty="0" err="1" smtClean="0">
                <a:solidFill>
                  <a:srgbClr val="000000"/>
                </a:solidFill>
              </a:rPr>
              <a:t>which</a:t>
            </a:r>
            <a:r>
              <a:rPr lang="fr-FR" altLang="fr-FR" b="1" dirty="0" smtClean="0">
                <a:solidFill>
                  <a:srgbClr val="000000"/>
                </a:solidFill>
              </a:rPr>
              <a:t> </a:t>
            </a:r>
            <a:r>
              <a:rPr lang="fr-FR" altLang="fr-FR" b="1" dirty="0" err="1" smtClean="0">
                <a:solidFill>
                  <a:srgbClr val="000000"/>
                </a:solidFill>
              </a:rPr>
              <a:t>proved</a:t>
            </a:r>
            <a:r>
              <a:rPr lang="fr-FR" altLang="fr-FR" b="1" dirty="0" smtClean="0">
                <a:solidFill>
                  <a:srgbClr val="000000"/>
                </a:solidFill>
              </a:rPr>
              <a:t> to </a:t>
            </a:r>
            <a:r>
              <a:rPr lang="fr-FR" altLang="fr-FR" b="1" dirty="0" err="1" smtClean="0">
                <a:solidFill>
                  <a:srgbClr val="000000"/>
                </a:solidFill>
              </a:rPr>
              <a:t>be</a:t>
            </a:r>
            <a:r>
              <a:rPr lang="fr-FR" altLang="fr-FR" b="1" dirty="0" smtClean="0">
                <a:solidFill>
                  <a:srgbClr val="000000"/>
                </a:solidFill>
              </a:rPr>
              <a:t> </a:t>
            </a:r>
            <a:r>
              <a:rPr lang="fr-FR" altLang="fr-FR" b="1" dirty="0" err="1" smtClean="0">
                <a:solidFill>
                  <a:srgbClr val="000000"/>
                </a:solidFill>
              </a:rPr>
              <a:t>refractory</a:t>
            </a:r>
            <a:r>
              <a:rPr lang="fr-FR" altLang="fr-FR" b="1" dirty="0" smtClean="0">
                <a:solidFill>
                  <a:srgbClr val="000000"/>
                </a:solidFill>
              </a:rPr>
              <a:t> to </a:t>
            </a:r>
            <a:r>
              <a:rPr lang="fr-FR" altLang="fr-FR" b="1" dirty="0" err="1" smtClean="0">
                <a:solidFill>
                  <a:srgbClr val="000000"/>
                </a:solidFill>
              </a:rPr>
              <a:t>treatment</a:t>
            </a:r>
            <a:r>
              <a:rPr lang="fr-FR" altLang="fr-FR" b="1" dirty="0" smtClean="0">
                <a:solidFill>
                  <a:srgbClr val="000000"/>
                </a:solidFill>
              </a:rPr>
              <a:t> </a:t>
            </a:r>
            <a:r>
              <a:rPr lang="fr-FR" altLang="fr-FR" b="1" dirty="0" err="1" smtClean="0">
                <a:solidFill>
                  <a:srgbClr val="000000"/>
                </a:solidFill>
              </a:rPr>
              <a:t>with</a:t>
            </a:r>
            <a:r>
              <a:rPr lang="fr-FR" altLang="fr-FR" b="1" dirty="0" smtClean="0">
                <a:solidFill>
                  <a:srgbClr val="000000"/>
                </a:solidFill>
              </a:rPr>
              <a:t> </a:t>
            </a:r>
            <a:r>
              <a:rPr lang="fr-FR" altLang="fr-FR" b="1" dirty="0" err="1" smtClean="0">
                <a:solidFill>
                  <a:srgbClr val="000000"/>
                </a:solidFill>
              </a:rPr>
              <a:t>sulfonamides</a:t>
            </a:r>
            <a:r>
              <a:rPr lang="fr-FR" altLang="fr-FR" b="1" dirty="0" smtClean="0">
                <a:solidFill>
                  <a:srgbClr val="000000"/>
                </a:solidFill>
              </a:rPr>
              <a:t> !</a:t>
            </a:r>
          </a:p>
          <a:p>
            <a:endParaRPr lang="fr-FR" altLang="fr-FR" dirty="0" smtClean="0">
              <a:solidFill>
                <a:srgbClr val="000000"/>
              </a:solidFill>
            </a:endParaRPr>
          </a:p>
        </p:txBody>
      </p:sp>
    </p:spTree>
    <p:extLst>
      <p:ext uri="{BB962C8B-B14F-4D97-AF65-F5344CB8AC3E}">
        <p14:creationId xmlns:p14="http://schemas.microsoft.com/office/powerpoint/2010/main" val="1315793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2544763" y="242887"/>
            <a:ext cx="6330950" cy="690563"/>
          </a:xfrm>
          <a:solidFill>
            <a:schemeClr val="accent5"/>
          </a:solidFill>
          <a:ln>
            <a:solidFill>
              <a:schemeClr val="tx1"/>
            </a:solidFill>
            <a:miter lim="800000"/>
            <a:headEnd/>
            <a:tailEnd/>
          </a:ln>
        </p:spPr>
        <p:txBody>
          <a:bodyPr/>
          <a:lstStyle/>
          <a:p>
            <a:pPr eaLnBrk="1" hangingPunct="1">
              <a:lnSpc>
                <a:spcPct val="90000"/>
              </a:lnSpc>
              <a:defRPr/>
            </a:pPr>
            <a:r>
              <a:rPr lang="en-US" altLang="fr-FR" sz="4000" b="1" dirty="0" smtClean="0">
                <a:solidFill>
                  <a:schemeClr val="tx1"/>
                </a:solidFill>
              </a:rPr>
              <a:t>Doxycycline PEP in MSM</a:t>
            </a:r>
            <a:endParaRPr lang="en-GB" altLang="fr-FR" sz="4000" b="1" dirty="0">
              <a:solidFill>
                <a:schemeClr val="tx1"/>
              </a:solidFill>
            </a:endParaRPr>
          </a:p>
        </p:txBody>
      </p:sp>
      <p:sp>
        <p:nvSpPr>
          <p:cNvPr id="173059" name="Line 3"/>
          <p:cNvSpPr>
            <a:spLocks noChangeShapeType="1"/>
          </p:cNvSpPr>
          <p:nvPr/>
        </p:nvSpPr>
        <p:spPr bwMode="auto">
          <a:xfrm>
            <a:off x="7262813" y="3502819"/>
            <a:ext cx="0" cy="2738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12" tIns="45706" rIns="91412" bIns="45706" anchor="ctr">
            <a:spAutoFit/>
          </a:bodyPr>
          <a:lstStyle/>
          <a:p>
            <a:pPr eaLnBrk="0" hangingPunct="0"/>
            <a:endParaRPr lang="fr-FR" smtClean="0">
              <a:solidFill>
                <a:srgbClr val="000000"/>
              </a:solidFill>
              <a:latin typeface="Arial" pitchFamily="34" charset="0"/>
              <a:cs typeface="Arial" pitchFamily="34" charset="0"/>
            </a:endParaRPr>
          </a:p>
        </p:txBody>
      </p:sp>
      <p:grpSp>
        <p:nvGrpSpPr>
          <p:cNvPr id="173060" name="Group 4"/>
          <p:cNvGrpSpPr>
            <a:grpSpLocks/>
          </p:cNvGrpSpPr>
          <p:nvPr/>
        </p:nvGrpSpPr>
        <p:grpSpPr bwMode="auto">
          <a:xfrm>
            <a:off x="320675" y="1685728"/>
            <a:ext cx="8764588" cy="2090934"/>
            <a:chOff x="338" y="1373"/>
            <a:chExt cx="4237" cy="1633"/>
          </a:xfrm>
        </p:grpSpPr>
        <p:sp>
          <p:nvSpPr>
            <p:cNvPr id="20491" name="AutoShape 5"/>
            <p:cNvSpPr>
              <a:spLocks noChangeArrowheads="1"/>
            </p:cNvSpPr>
            <p:nvPr/>
          </p:nvSpPr>
          <p:spPr bwMode="auto">
            <a:xfrm>
              <a:off x="338" y="1671"/>
              <a:ext cx="1875" cy="1133"/>
            </a:xfrm>
            <a:prstGeom prst="roundRect">
              <a:avLst>
                <a:gd name="adj" fmla="val 16667"/>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marL="114266" indent="-114266">
                <a:lnSpc>
                  <a:spcPct val="110000"/>
                </a:lnSpc>
                <a:buFontTx/>
                <a:buChar char="•"/>
                <a:defRPr/>
              </a:pPr>
              <a:r>
                <a:rPr lang="en-US" altLang="fr-FR" b="1" dirty="0">
                  <a:solidFill>
                    <a:srgbClr val="FFFFFF"/>
                  </a:solidFill>
                  <a:latin typeface="Arial" pitchFamily="34" charset="0"/>
                  <a:cs typeface="Arial" charset="0"/>
                </a:rPr>
                <a:t>HIV-negative high risk MSM </a:t>
              </a:r>
            </a:p>
            <a:p>
              <a:pPr marL="114266" indent="-114266">
                <a:lnSpc>
                  <a:spcPct val="110000"/>
                </a:lnSpc>
                <a:buFontTx/>
                <a:buChar char="•"/>
                <a:defRPr/>
              </a:pPr>
              <a:r>
                <a:rPr lang="en-US" altLang="fr-FR" b="1" dirty="0">
                  <a:solidFill>
                    <a:srgbClr val="FFFFFF"/>
                  </a:solidFill>
                  <a:latin typeface="Arial" pitchFamily="34" charset="0"/>
                  <a:cs typeface="Arial" charset="0"/>
                </a:rPr>
                <a:t>Enrolled in the ANRS IPERGAY Open-label extension study</a:t>
              </a:r>
            </a:p>
            <a:p>
              <a:pPr marL="114266" indent="-114266">
                <a:lnSpc>
                  <a:spcPct val="110000"/>
                </a:lnSpc>
                <a:buFontTx/>
                <a:buChar char="•"/>
                <a:defRPr/>
              </a:pPr>
              <a:r>
                <a:rPr lang="fr-FR" altLang="fr-FR" b="1" dirty="0">
                  <a:solidFill>
                    <a:srgbClr val="FFFFFF"/>
                  </a:solidFill>
                  <a:latin typeface="Arial" pitchFamily="34" charset="0"/>
                  <a:cs typeface="Arial" charset="0"/>
                </a:rPr>
                <a:t>No </a:t>
              </a:r>
              <a:r>
                <a:rPr lang="fr-FR" altLang="fr-FR" b="1" dirty="0" err="1">
                  <a:solidFill>
                    <a:srgbClr val="FFFFFF"/>
                  </a:solidFill>
                  <a:latin typeface="Arial" pitchFamily="34" charset="0"/>
                  <a:cs typeface="Arial" charset="0"/>
                </a:rPr>
                <a:t>contra-indication</a:t>
              </a:r>
              <a:r>
                <a:rPr lang="fr-FR" altLang="fr-FR" b="1" dirty="0">
                  <a:solidFill>
                    <a:srgbClr val="FFFFFF"/>
                  </a:solidFill>
                  <a:latin typeface="Arial" pitchFamily="34" charset="0"/>
                  <a:cs typeface="Arial" charset="0"/>
                </a:rPr>
                <a:t> to </a:t>
              </a:r>
              <a:r>
                <a:rPr lang="fr-FR" altLang="fr-FR" b="1" dirty="0" err="1">
                  <a:solidFill>
                    <a:srgbClr val="FFFFFF"/>
                  </a:solidFill>
                  <a:latin typeface="Arial" pitchFamily="34" charset="0"/>
                  <a:cs typeface="Arial" charset="0"/>
                </a:rPr>
                <a:t>Doxy</a:t>
              </a:r>
              <a:endParaRPr lang="en-US" altLang="fr-FR" b="1" dirty="0">
                <a:solidFill>
                  <a:srgbClr val="FFFFFF"/>
                </a:solidFill>
                <a:latin typeface="Arial" pitchFamily="34" charset="0"/>
                <a:cs typeface="Arial" charset="0"/>
              </a:endParaRPr>
            </a:p>
          </p:txBody>
        </p:sp>
        <p:sp>
          <p:nvSpPr>
            <p:cNvPr id="173068" name="Line 6"/>
            <p:cNvSpPr>
              <a:spLocks noChangeShapeType="1"/>
            </p:cNvSpPr>
            <p:nvPr/>
          </p:nvSpPr>
          <p:spPr bwMode="auto">
            <a:xfrm>
              <a:off x="3076" y="2942"/>
              <a:ext cx="149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eaLnBrk="0" hangingPunct="0"/>
              <a:endParaRPr lang="fr-FR" smtClean="0">
                <a:solidFill>
                  <a:srgbClr val="000000"/>
                </a:solidFill>
                <a:latin typeface="Arial" pitchFamily="34" charset="0"/>
                <a:cs typeface="Arial" pitchFamily="34" charset="0"/>
              </a:endParaRPr>
            </a:p>
          </p:txBody>
        </p:sp>
        <p:sp>
          <p:nvSpPr>
            <p:cNvPr id="173069" name="Line 7"/>
            <p:cNvSpPr>
              <a:spLocks noChangeShapeType="1"/>
            </p:cNvSpPr>
            <p:nvPr/>
          </p:nvSpPr>
          <p:spPr bwMode="auto">
            <a:xfrm>
              <a:off x="3076" y="3006"/>
              <a:ext cx="149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eaLnBrk="0" hangingPunct="0"/>
              <a:endParaRPr lang="fr-FR" smtClean="0">
                <a:solidFill>
                  <a:srgbClr val="000000"/>
                </a:solidFill>
                <a:latin typeface="Arial" pitchFamily="34" charset="0"/>
                <a:cs typeface="Arial" pitchFamily="34" charset="0"/>
              </a:endParaRPr>
            </a:p>
          </p:txBody>
        </p:sp>
        <p:sp>
          <p:nvSpPr>
            <p:cNvPr id="173070" name="Line 8"/>
            <p:cNvSpPr>
              <a:spLocks noChangeShapeType="1"/>
            </p:cNvSpPr>
            <p:nvPr/>
          </p:nvSpPr>
          <p:spPr bwMode="auto">
            <a:xfrm>
              <a:off x="3924" y="2510"/>
              <a:ext cx="0" cy="23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eaLnBrk="0" hangingPunct="0"/>
              <a:endParaRPr lang="fr-FR" smtClean="0">
                <a:solidFill>
                  <a:srgbClr val="000000"/>
                </a:solidFill>
                <a:latin typeface="Arial" pitchFamily="34" charset="0"/>
                <a:cs typeface="Arial" pitchFamily="34" charset="0"/>
              </a:endParaRPr>
            </a:p>
          </p:txBody>
        </p:sp>
        <p:sp>
          <p:nvSpPr>
            <p:cNvPr id="173071" name="Line 9"/>
            <p:cNvSpPr>
              <a:spLocks noChangeShapeType="1"/>
            </p:cNvSpPr>
            <p:nvPr/>
          </p:nvSpPr>
          <p:spPr bwMode="auto">
            <a:xfrm>
              <a:off x="3924" y="2344"/>
              <a:ext cx="0" cy="23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eaLnBrk="0" hangingPunct="0"/>
              <a:endParaRPr lang="fr-FR" smtClean="0">
                <a:solidFill>
                  <a:srgbClr val="000000"/>
                </a:solidFill>
                <a:latin typeface="Arial" pitchFamily="34" charset="0"/>
                <a:cs typeface="Arial" pitchFamily="34" charset="0"/>
              </a:endParaRPr>
            </a:p>
          </p:txBody>
        </p:sp>
        <p:sp>
          <p:nvSpPr>
            <p:cNvPr id="173072" name="Line 10"/>
            <p:cNvSpPr>
              <a:spLocks noChangeShapeType="1"/>
            </p:cNvSpPr>
            <p:nvPr/>
          </p:nvSpPr>
          <p:spPr bwMode="auto">
            <a:xfrm>
              <a:off x="4575" y="2776"/>
              <a:ext cx="0" cy="23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eaLnBrk="0" hangingPunct="0"/>
              <a:endParaRPr lang="fr-FR" smtClean="0">
                <a:solidFill>
                  <a:srgbClr val="000000"/>
                </a:solidFill>
                <a:latin typeface="Arial" pitchFamily="34" charset="0"/>
                <a:cs typeface="Arial" pitchFamily="34" charset="0"/>
              </a:endParaRPr>
            </a:p>
          </p:txBody>
        </p:sp>
        <p:cxnSp>
          <p:nvCxnSpPr>
            <p:cNvPr id="173073" name="AutoShape 11"/>
            <p:cNvCxnSpPr>
              <a:cxnSpLocks noChangeShapeType="1"/>
            </p:cNvCxnSpPr>
            <p:nvPr/>
          </p:nvCxnSpPr>
          <p:spPr bwMode="auto">
            <a:xfrm flipV="1">
              <a:off x="2107" y="1733"/>
              <a:ext cx="551" cy="35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73074" name="AutoShape 12"/>
            <p:cNvCxnSpPr>
              <a:cxnSpLocks noChangeShapeType="1"/>
            </p:cNvCxnSpPr>
            <p:nvPr/>
          </p:nvCxnSpPr>
          <p:spPr bwMode="auto">
            <a:xfrm>
              <a:off x="2107" y="2090"/>
              <a:ext cx="551" cy="366"/>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73075" name="Rectangle 13"/>
            <p:cNvSpPr>
              <a:spLocks noChangeArrowheads="1"/>
            </p:cNvSpPr>
            <p:nvPr/>
          </p:nvSpPr>
          <p:spPr bwMode="auto">
            <a:xfrm>
              <a:off x="2658" y="1373"/>
              <a:ext cx="1886" cy="64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ts val="1500"/>
                </a:lnSpc>
                <a:spcBef>
                  <a:spcPts val="600"/>
                </a:spcBef>
                <a:spcAft>
                  <a:spcPct val="25000"/>
                </a:spcAft>
                <a:buClr>
                  <a:srgbClr val="333399"/>
                </a:buClr>
              </a:pPr>
              <a:r>
                <a:rPr lang="en-US" altLang="fr-FR" sz="1600" b="1" dirty="0" smtClean="0">
                  <a:solidFill>
                    <a:srgbClr val="FFFFFF"/>
                  </a:solidFill>
                  <a:latin typeface="Arial" pitchFamily="34" charset="0"/>
                  <a:cs typeface="Arial" pitchFamily="34" charset="0"/>
                </a:rPr>
                <a:t>On Demand PEP with Doxycycline                              (200 mg, 24h after sex) </a:t>
              </a:r>
            </a:p>
            <a:p>
              <a:pPr algn="ctr">
                <a:lnSpc>
                  <a:spcPts val="1500"/>
                </a:lnSpc>
                <a:spcBef>
                  <a:spcPts val="600"/>
                </a:spcBef>
                <a:spcAft>
                  <a:spcPct val="25000"/>
                </a:spcAft>
                <a:buClr>
                  <a:srgbClr val="333399"/>
                </a:buClr>
              </a:pPr>
              <a:r>
                <a:rPr lang="en-US" altLang="fr-FR" sz="1600" b="1" dirty="0" smtClean="0">
                  <a:solidFill>
                    <a:srgbClr val="FFFFFF"/>
                  </a:solidFill>
                  <a:latin typeface="Arial" pitchFamily="34" charset="0"/>
                  <a:cs typeface="Arial" pitchFamily="34" charset="0"/>
                </a:rPr>
                <a:t>N=116 </a:t>
              </a:r>
            </a:p>
          </p:txBody>
        </p:sp>
        <p:sp>
          <p:nvSpPr>
            <p:cNvPr id="173076" name="Rectangle 14"/>
            <p:cNvSpPr>
              <a:spLocks noChangeArrowheads="1"/>
            </p:cNvSpPr>
            <p:nvPr/>
          </p:nvSpPr>
          <p:spPr bwMode="auto">
            <a:xfrm>
              <a:off x="2658" y="2228"/>
              <a:ext cx="1886" cy="49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ts val="1700"/>
                </a:lnSpc>
                <a:spcBef>
                  <a:spcPct val="35000"/>
                </a:spcBef>
                <a:spcAft>
                  <a:spcPct val="25000"/>
                </a:spcAft>
                <a:buClr>
                  <a:srgbClr val="333399"/>
                </a:buClr>
              </a:pPr>
              <a:r>
                <a:rPr lang="en-US" altLang="fr-FR" sz="1600" b="1" dirty="0" smtClean="0">
                  <a:solidFill>
                    <a:srgbClr val="FFFFFF"/>
                  </a:solidFill>
                  <a:latin typeface="Arial" pitchFamily="34" charset="0"/>
                  <a:cs typeface="Arial" pitchFamily="34" charset="0"/>
                </a:rPr>
                <a:t>No PEP  </a:t>
              </a:r>
            </a:p>
            <a:p>
              <a:pPr algn="ctr">
                <a:lnSpc>
                  <a:spcPts val="1700"/>
                </a:lnSpc>
                <a:spcBef>
                  <a:spcPct val="35000"/>
                </a:spcBef>
                <a:spcAft>
                  <a:spcPct val="25000"/>
                </a:spcAft>
                <a:buClr>
                  <a:srgbClr val="333399"/>
                </a:buClr>
              </a:pPr>
              <a:r>
                <a:rPr lang="en-US" altLang="fr-FR" sz="1600" b="1" dirty="0" smtClean="0">
                  <a:solidFill>
                    <a:srgbClr val="FFFFFF"/>
                  </a:solidFill>
                  <a:latin typeface="Arial" pitchFamily="34" charset="0"/>
                  <a:cs typeface="Arial" pitchFamily="34" charset="0"/>
                </a:rPr>
                <a:t>N=116</a:t>
              </a:r>
            </a:p>
          </p:txBody>
        </p:sp>
      </p:grpSp>
      <p:sp>
        <p:nvSpPr>
          <p:cNvPr id="20485" name="Rectangle 15"/>
          <p:cNvSpPr>
            <a:spLocks noChangeArrowheads="1"/>
          </p:cNvSpPr>
          <p:nvPr/>
        </p:nvSpPr>
        <p:spPr bwMode="auto">
          <a:xfrm>
            <a:off x="300039" y="4406504"/>
            <a:ext cx="8859837" cy="636984"/>
          </a:xfrm>
          <a:prstGeom prst="rect">
            <a:avLst/>
          </a:prstGeom>
          <a:noFill/>
          <a:ln>
            <a:noFill/>
          </a:ln>
          <a:extLst/>
        </p:spPr>
        <p:txBody>
          <a:bodyPr lIns="91412" tIns="45706" rIns="91412" bIns="45706" anchor="b"/>
          <a:lstStyle/>
          <a:p>
            <a:pPr>
              <a:lnSpc>
                <a:spcPct val="110000"/>
              </a:lnSpc>
              <a:spcBef>
                <a:spcPct val="35000"/>
              </a:spcBef>
              <a:spcAft>
                <a:spcPct val="20000"/>
              </a:spcAft>
              <a:buClr>
                <a:srgbClr val="333399"/>
              </a:buClr>
              <a:defRPr/>
            </a:pPr>
            <a:r>
              <a:rPr lang="fr-FR" sz="2000" dirty="0">
                <a:solidFill>
                  <a:srgbClr val="000000"/>
                </a:solidFill>
                <a:latin typeface="Arial" pitchFamily="34" charset="0"/>
                <a:cs typeface="Arial" charset="0"/>
              </a:rPr>
              <a:t>* </a:t>
            </a:r>
            <a:r>
              <a:rPr lang="fr-FR" u="sng" dirty="0">
                <a:solidFill>
                  <a:srgbClr val="000000"/>
                </a:solidFill>
                <a:latin typeface="Arial" pitchFamily="34" charset="0"/>
                <a:cs typeface="Arial" charset="0"/>
              </a:rPr>
              <a:t>&lt;</a:t>
            </a:r>
            <a:r>
              <a:rPr lang="fr-FR" dirty="0">
                <a:solidFill>
                  <a:srgbClr val="000000"/>
                </a:solidFill>
                <a:latin typeface="Arial" pitchFamily="34" charset="0"/>
                <a:cs typeface="Arial" charset="0"/>
              </a:rPr>
              <a:t> 6 </a:t>
            </a:r>
            <a:r>
              <a:rPr lang="fr-FR" dirty="0" err="1">
                <a:solidFill>
                  <a:srgbClr val="000000"/>
                </a:solidFill>
                <a:latin typeface="Arial" pitchFamily="34" charset="0"/>
                <a:cs typeface="Arial" charset="0"/>
              </a:rPr>
              <a:t>pills</a:t>
            </a:r>
            <a:r>
              <a:rPr lang="fr-FR" dirty="0">
                <a:solidFill>
                  <a:srgbClr val="000000"/>
                </a:solidFill>
                <a:latin typeface="Arial" pitchFamily="34" charset="0"/>
                <a:cs typeface="Arial" charset="0"/>
              </a:rPr>
              <a:t>/</a:t>
            </a:r>
            <a:r>
              <a:rPr lang="fr-FR" dirty="0" err="1">
                <a:solidFill>
                  <a:srgbClr val="000000"/>
                </a:solidFill>
                <a:latin typeface="Arial" pitchFamily="34" charset="0"/>
                <a:cs typeface="Arial" charset="0"/>
              </a:rPr>
              <a:t>week</a:t>
            </a:r>
            <a:r>
              <a:rPr lang="fr-FR" dirty="0">
                <a:solidFill>
                  <a:srgbClr val="000000"/>
                </a:solidFill>
                <a:latin typeface="Arial" pitchFamily="34" charset="0"/>
                <a:cs typeface="Arial" charset="0"/>
              </a:rPr>
              <a:t> to </a:t>
            </a:r>
            <a:r>
              <a:rPr lang="fr-FR" dirty="0" err="1">
                <a:solidFill>
                  <a:srgbClr val="000000"/>
                </a:solidFill>
                <a:latin typeface="Arial" pitchFamily="34" charset="0"/>
                <a:cs typeface="Arial" charset="0"/>
              </a:rPr>
              <a:t>limit</a:t>
            </a:r>
            <a:r>
              <a:rPr lang="fr-FR" dirty="0">
                <a:solidFill>
                  <a:srgbClr val="000000"/>
                </a:solidFill>
                <a:latin typeface="Arial" pitchFamily="34" charset="0"/>
                <a:cs typeface="Arial" charset="0"/>
              </a:rPr>
              <a:t> AB </a:t>
            </a:r>
            <a:r>
              <a:rPr lang="fr-FR" dirty="0" err="1">
                <a:solidFill>
                  <a:srgbClr val="000000"/>
                </a:solidFill>
                <a:latin typeface="Arial" pitchFamily="34" charset="0"/>
                <a:cs typeface="Arial" charset="0"/>
              </a:rPr>
              <a:t>exposure</a:t>
            </a:r>
            <a:r>
              <a:rPr lang="fr-FR" b="1" dirty="0">
                <a:solidFill>
                  <a:srgbClr val="000000"/>
                </a:solidFill>
                <a:latin typeface="Arial" pitchFamily="34" charset="0"/>
                <a:cs typeface="Arial" charset="0"/>
              </a:rPr>
              <a:t>: Use of a </a:t>
            </a:r>
            <a:r>
              <a:rPr lang="fr-FR" b="1" dirty="0" err="1">
                <a:solidFill>
                  <a:srgbClr val="000000"/>
                </a:solidFill>
                <a:latin typeface="Arial" pitchFamily="34" charset="0"/>
                <a:cs typeface="Arial" charset="0"/>
              </a:rPr>
              <a:t>median</a:t>
            </a:r>
            <a:r>
              <a:rPr lang="fr-FR" b="1" dirty="0">
                <a:solidFill>
                  <a:srgbClr val="000000"/>
                </a:solidFill>
                <a:latin typeface="Arial" pitchFamily="34" charset="0"/>
                <a:cs typeface="Arial" charset="0"/>
              </a:rPr>
              <a:t> of 6.8 </a:t>
            </a:r>
            <a:r>
              <a:rPr lang="fr-FR" b="1" dirty="0" err="1">
                <a:solidFill>
                  <a:srgbClr val="000000"/>
                </a:solidFill>
                <a:latin typeface="Arial" pitchFamily="34" charset="0"/>
                <a:cs typeface="Arial" charset="0"/>
              </a:rPr>
              <a:t>pills</a:t>
            </a:r>
            <a:r>
              <a:rPr lang="fr-FR" b="1" dirty="0">
                <a:solidFill>
                  <a:srgbClr val="000000"/>
                </a:solidFill>
                <a:latin typeface="Arial" pitchFamily="34" charset="0"/>
                <a:cs typeface="Arial" charset="0"/>
              </a:rPr>
              <a:t>/</a:t>
            </a:r>
            <a:r>
              <a:rPr lang="fr-FR" b="1" dirty="0" err="1">
                <a:solidFill>
                  <a:srgbClr val="000000"/>
                </a:solidFill>
                <a:latin typeface="Arial" pitchFamily="34" charset="0"/>
                <a:cs typeface="Arial" charset="0"/>
              </a:rPr>
              <a:t>month</a:t>
            </a:r>
            <a:r>
              <a:rPr lang="fr-FR" b="1" dirty="0">
                <a:solidFill>
                  <a:srgbClr val="000000"/>
                </a:solidFill>
                <a:latin typeface="Arial" pitchFamily="34" charset="0"/>
                <a:cs typeface="Arial" charset="0"/>
              </a:rPr>
              <a:t> per pt</a:t>
            </a:r>
          </a:p>
          <a:p>
            <a:pPr marL="228531" lvl="1" indent="-228531">
              <a:lnSpc>
                <a:spcPct val="110000"/>
              </a:lnSpc>
              <a:spcBef>
                <a:spcPct val="35000"/>
              </a:spcBef>
              <a:spcAft>
                <a:spcPct val="20000"/>
              </a:spcAft>
              <a:buClr>
                <a:srgbClr val="333399"/>
              </a:buClr>
              <a:buFont typeface="Wingdings" pitchFamily="2" charset="2"/>
              <a:buChar char="§"/>
              <a:defRPr/>
            </a:pPr>
            <a:r>
              <a:rPr lang="fr-FR" dirty="0" err="1">
                <a:solidFill>
                  <a:srgbClr val="000000"/>
                </a:solidFill>
                <a:latin typeface="Arial" pitchFamily="34" charset="0"/>
                <a:cs typeface="Arial" pitchFamily="34" charset="0"/>
              </a:rPr>
              <a:t>Visits</a:t>
            </a:r>
            <a:r>
              <a:rPr lang="fr-FR" dirty="0">
                <a:solidFill>
                  <a:srgbClr val="000000"/>
                </a:solidFill>
                <a:latin typeface="Arial" pitchFamily="34" charset="0"/>
                <a:cs typeface="Arial" pitchFamily="34" charset="0"/>
              </a:rPr>
              <a:t>:  Baseline and </a:t>
            </a:r>
            <a:r>
              <a:rPr lang="fr-FR" dirty="0" err="1">
                <a:solidFill>
                  <a:srgbClr val="000000"/>
                </a:solidFill>
                <a:latin typeface="Arial" pitchFamily="34" charset="0"/>
                <a:cs typeface="Arial" pitchFamily="34" charset="0"/>
              </a:rPr>
              <a:t>every</a:t>
            </a:r>
            <a:r>
              <a:rPr lang="fr-FR" dirty="0">
                <a:solidFill>
                  <a:srgbClr val="000000"/>
                </a:solidFill>
                <a:latin typeface="Arial" pitchFamily="34" charset="0"/>
                <a:cs typeface="Arial" pitchFamily="34" charset="0"/>
              </a:rPr>
              <a:t> </a:t>
            </a:r>
            <a:r>
              <a:rPr lang="fr-FR" u="sng" dirty="0">
                <a:solidFill>
                  <a:srgbClr val="000000"/>
                </a:solidFill>
                <a:latin typeface="Arial" pitchFamily="34" charset="0"/>
                <a:cs typeface="Arial" pitchFamily="34" charset="0"/>
              </a:rPr>
              <a:t>2 </a:t>
            </a:r>
            <a:r>
              <a:rPr lang="fr-FR" u="sng" dirty="0" err="1">
                <a:solidFill>
                  <a:srgbClr val="000000"/>
                </a:solidFill>
                <a:latin typeface="Arial" pitchFamily="34" charset="0"/>
                <a:cs typeface="Arial" pitchFamily="34" charset="0"/>
              </a:rPr>
              <a:t>months</a:t>
            </a:r>
            <a:r>
              <a:rPr lang="fr-FR" u="sng" dirty="0">
                <a:solidFill>
                  <a:srgbClr val="000000"/>
                </a:solidFill>
                <a:latin typeface="Arial" pitchFamily="34" charset="0"/>
                <a:cs typeface="Arial" pitchFamily="34" charset="0"/>
              </a:rPr>
              <a:t> </a:t>
            </a:r>
            <a:r>
              <a:rPr lang="fr-FR" dirty="0" err="1">
                <a:solidFill>
                  <a:srgbClr val="000000"/>
                </a:solidFill>
                <a:latin typeface="Arial" pitchFamily="34" charset="0"/>
                <a:cs typeface="Arial" pitchFamily="34" charset="0"/>
              </a:rPr>
              <a:t>with</a:t>
            </a:r>
            <a:r>
              <a:rPr lang="fr-FR" dirty="0">
                <a:solidFill>
                  <a:srgbClr val="000000"/>
                </a:solidFill>
                <a:latin typeface="Arial" pitchFamily="34" charset="0"/>
                <a:cs typeface="Arial" pitchFamily="34" charset="0"/>
              </a:rPr>
              <a:t> </a:t>
            </a:r>
            <a:r>
              <a:rPr lang="fr-FR" dirty="0" err="1">
                <a:solidFill>
                  <a:srgbClr val="000000"/>
                </a:solidFill>
                <a:latin typeface="Arial" pitchFamily="34" charset="0"/>
                <a:cs typeface="Arial" pitchFamily="34" charset="0"/>
              </a:rPr>
              <a:t>serologic</a:t>
            </a:r>
            <a:r>
              <a:rPr lang="fr-FR" dirty="0">
                <a:solidFill>
                  <a:srgbClr val="000000"/>
                </a:solidFill>
                <a:latin typeface="Arial" pitchFamily="34" charset="0"/>
                <a:cs typeface="Arial" pitchFamily="34" charset="0"/>
              </a:rPr>
              <a:t> </a:t>
            </a:r>
            <a:r>
              <a:rPr lang="fr-FR" dirty="0" err="1">
                <a:solidFill>
                  <a:srgbClr val="000000"/>
                </a:solidFill>
                <a:latin typeface="Arial" pitchFamily="34" charset="0"/>
                <a:cs typeface="Arial" pitchFamily="34" charset="0"/>
              </a:rPr>
              <a:t>assays</a:t>
            </a:r>
            <a:r>
              <a:rPr lang="fr-FR" dirty="0">
                <a:solidFill>
                  <a:srgbClr val="000000"/>
                </a:solidFill>
                <a:latin typeface="Arial" pitchFamily="34" charset="0"/>
                <a:cs typeface="Arial" pitchFamily="34" charset="0"/>
              </a:rPr>
              <a:t> for HIV and syphilis and PCR </a:t>
            </a:r>
            <a:r>
              <a:rPr lang="fr-FR" dirty="0" err="1">
                <a:solidFill>
                  <a:srgbClr val="000000"/>
                </a:solidFill>
                <a:latin typeface="Arial" pitchFamily="34" charset="0"/>
                <a:cs typeface="Arial" pitchFamily="34" charset="0"/>
              </a:rPr>
              <a:t>assays</a:t>
            </a:r>
            <a:r>
              <a:rPr lang="fr-FR" dirty="0">
                <a:solidFill>
                  <a:srgbClr val="000000"/>
                </a:solidFill>
                <a:latin typeface="Arial" pitchFamily="34" charset="0"/>
                <a:cs typeface="Arial" pitchFamily="34" charset="0"/>
              </a:rPr>
              <a:t> for CT and NG in urine </a:t>
            </a:r>
            <a:r>
              <a:rPr lang="fr-FR" dirty="0" err="1">
                <a:solidFill>
                  <a:srgbClr val="000000"/>
                </a:solidFill>
                <a:latin typeface="Arial" pitchFamily="34" charset="0"/>
                <a:cs typeface="Arial" pitchFamily="34" charset="0"/>
              </a:rPr>
              <a:t>samples</a:t>
            </a:r>
            <a:r>
              <a:rPr lang="fr-FR" dirty="0">
                <a:solidFill>
                  <a:srgbClr val="000000"/>
                </a:solidFill>
                <a:latin typeface="Arial" pitchFamily="34" charset="0"/>
                <a:cs typeface="Arial" pitchFamily="34" charset="0"/>
              </a:rPr>
              <a:t>, anal and </a:t>
            </a:r>
            <a:r>
              <a:rPr lang="fr-FR" dirty="0" err="1">
                <a:solidFill>
                  <a:srgbClr val="000000"/>
                </a:solidFill>
                <a:latin typeface="Arial" pitchFamily="34" charset="0"/>
                <a:cs typeface="Arial" pitchFamily="34" charset="0"/>
              </a:rPr>
              <a:t>throat</a:t>
            </a:r>
            <a:r>
              <a:rPr lang="fr-FR" dirty="0">
                <a:solidFill>
                  <a:srgbClr val="000000"/>
                </a:solidFill>
                <a:latin typeface="Arial" pitchFamily="34" charset="0"/>
                <a:cs typeface="Arial" pitchFamily="34" charset="0"/>
              </a:rPr>
              <a:t> </a:t>
            </a:r>
            <a:r>
              <a:rPr lang="fr-FR" dirty="0" err="1">
                <a:solidFill>
                  <a:srgbClr val="000000"/>
                </a:solidFill>
                <a:latin typeface="Arial" pitchFamily="34" charset="0"/>
                <a:cs typeface="Arial" pitchFamily="34" charset="0"/>
              </a:rPr>
              <a:t>swabs</a:t>
            </a:r>
            <a:r>
              <a:rPr lang="fr-FR" dirty="0">
                <a:solidFill>
                  <a:srgbClr val="000000"/>
                </a:solidFill>
                <a:latin typeface="Arial" pitchFamily="34" charset="0"/>
                <a:cs typeface="Arial" pitchFamily="34" charset="0"/>
              </a:rPr>
              <a:t> </a:t>
            </a:r>
            <a:endParaRPr lang="fr-FR" dirty="0">
              <a:solidFill>
                <a:srgbClr val="000000"/>
              </a:solidFill>
              <a:latin typeface="Arial" pitchFamily="34" charset="0"/>
              <a:cs typeface="Arial" charset="0"/>
            </a:endParaRPr>
          </a:p>
          <a:p>
            <a:pPr marL="228531" indent="-228531">
              <a:lnSpc>
                <a:spcPct val="60000"/>
              </a:lnSpc>
              <a:spcBef>
                <a:spcPct val="35000"/>
              </a:spcBef>
              <a:spcAft>
                <a:spcPct val="20000"/>
              </a:spcAft>
              <a:buClr>
                <a:srgbClr val="333399"/>
              </a:buClr>
              <a:buFont typeface="Wingdings" pitchFamily="2" charset="2"/>
              <a:buChar char="§"/>
              <a:defRPr/>
            </a:pPr>
            <a:endParaRPr lang="fr-FR" sz="2000" dirty="0">
              <a:solidFill>
                <a:srgbClr val="000000"/>
              </a:solidFill>
              <a:latin typeface="Arial" pitchFamily="34" charset="0"/>
              <a:cs typeface="Arial" charset="0"/>
            </a:endParaRPr>
          </a:p>
        </p:txBody>
      </p:sp>
      <p:sp>
        <p:nvSpPr>
          <p:cNvPr id="173062" name="Rectangle 16"/>
          <p:cNvSpPr>
            <a:spLocks noChangeArrowheads="1"/>
          </p:cNvSpPr>
          <p:nvPr/>
        </p:nvSpPr>
        <p:spPr bwMode="auto">
          <a:xfrm>
            <a:off x="457200" y="1200150"/>
            <a:ext cx="33528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lstStyle/>
          <a:p>
            <a:pPr marL="739775" lvl="1" indent="-282575">
              <a:lnSpc>
                <a:spcPct val="90000"/>
              </a:lnSpc>
              <a:spcBef>
                <a:spcPct val="35000"/>
              </a:spcBef>
              <a:spcAft>
                <a:spcPct val="20000"/>
              </a:spcAft>
              <a:buClr>
                <a:srgbClr val="333399"/>
              </a:buClr>
              <a:buFontTx/>
              <a:buChar char="–"/>
            </a:pPr>
            <a:endParaRPr lang="en-GB" altLang="fr-FR" smtClean="0">
              <a:solidFill>
                <a:srgbClr val="000000"/>
              </a:solidFill>
              <a:latin typeface="Arial" pitchFamily="34" charset="0"/>
              <a:cs typeface="Arial" pitchFamily="34" charset="0"/>
            </a:endParaRPr>
          </a:p>
        </p:txBody>
      </p:sp>
      <p:sp>
        <p:nvSpPr>
          <p:cNvPr id="173063" name="Text Box 17"/>
          <p:cNvSpPr txBox="1">
            <a:spLocks noChangeArrowheads="1"/>
          </p:cNvSpPr>
          <p:nvPr/>
        </p:nvSpPr>
        <p:spPr bwMode="auto">
          <a:xfrm>
            <a:off x="295275" y="1294210"/>
            <a:ext cx="8839200" cy="38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80000"/>
              </a:lnSpc>
              <a:spcBef>
                <a:spcPct val="25000"/>
              </a:spcBef>
              <a:spcAft>
                <a:spcPct val="10000"/>
              </a:spcAft>
            </a:pPr>
            <a:r>
              <a:rPr lang="en-US" altLang="fr-FR" sz="2400" b="1" smtClean="0">
                <a:solidFill>
                  <a:srgbClr val="000000"/>
                </a:solidFill>
              </a:rPr>
              <a:t>Randomized Open-Label Trial</a:t>
            </a:r>
          </a:p>
        </p:txBody>
      </p:sp>
      <p:sp>
        <p:nvSpPr>
          <p:cNvPr id="173064" name="Text Box 19"/>
          <p:cNvSpPr txBox="1">
            <a:spLocks noChangeArrowheads="1"/>
          </p:cNvSpPr>
          <p:nvPr/>
        </p:nvSpPr>
        <p:spPr bwMode="auto">
          <a:xfrm>
            <a:off x="161926" y="1013223"/>
            <a:ext cx="1179434" cy="27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6" rIns="91412" bIns="457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fr-FR" altLang="fr-FR" sz="1200" smtClean="0">
                <a:solidFill>
                  <a:srgbClr val="000000"/>
                </a:solidFill>
              </a:rPr>
              <a:t>www.ipergay.fr</a:t>
            </a:r>
          </a:p>
        </p:txBody>
      </p:sp>
      <p:pic>
        <p:nvPicPr>
          <p:cNvPr id="173065"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1451"/>
            <a:ext cx="2514600" cy="84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6" name="ZoneTexte 1"/>
          <p:cNvSpPr txBox="1">
            <a:spLocks noChangeArrowheads="1"/>
          </p:cNvSpPr>
          <p:nvPr/>
        </p:nvSpPr>
        <p:spPr bwMode="auto">
          <a:xfrm>
            <a:off x="6673850" y="4853083"/>
            <a:ext cx="2363091" cy="30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6" rIns="91412" bIns="457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fr-FR" sz="1400" dirty="0" smtClean="0">
                <a:solidFill>
                  <a:srgbClr val="000000"/>
                </a:solidFill>
              </a:rPr>
              <a:t>Molina et al Lancet ID 2018</a:t>
            </a:r>
          </a:p>
        </p:txBody>
      </p:sp>
    </p:spTree>
    <p:extLst>
      <p:ext uri="{BB962C8B-B14F-4D97-AF65-F5344CB8AC3E}">
        <p14:creationId xmlns:p14="http://schemas.microsoft.com/office/powerpoint/2010/main" val="2341249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AutoShape 3"/>
          <p:cNvSpPr>
            <a:spLocks noChangeArrowheads="1"/>
          </p:cNvSpPr>
          <p:nvPr/>
        </p:nvSpPr>
        <p:spPr bwMode="auto">
          <a:xfrm>
            <a:off x="2286000" y="228600"/>
            <a:ext cx="6635750" cy="8572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5"/>
          </a:solidFill>
          <a:ln w="9525">
            <a:solidFill>
              <a:schemeClr val="tx1"/>
            </a:solidFill>
            <a:round/>
            <a:headEnd/>
            <a:tailEnd/>
          </a:ln>
        </p:spPr>
        <p:txBody>
          <a:bodyPr lIns="0" tIns="0" rIns="0" bIns="0" anchor="ctr" anchorCtr="1"/>
          <a:lstStyle/>
          <a:p>
            <a:pPr algn="ctr" defTabSz="409453">
              <a:lnSpc>
                <a:spcPct val="97000"/>
              </a:lnSpc>
              <a:buClr>
                <a:srgbClr val="FFFFFF"/>
              </a:buClr>
              <a:buSzPct val="45000"/>
              <a:tabLst>
                <a:tab pos="649096" algn="l"/>
                <a:tab pos="1298190" algn="l"/>
                <a:tab pos="1948872" algn="l"/>
                <a:tab pos="2597966" algn="l"/>
                <a:tab pos="3247061" algn="l"/>
                <a:tab pos="3896157" algn="l"/>
                <a:tab pos="4546838" algn="l"/>
                <a:tab pos="5195931" algn="l"/>
                <a:tab pos="5845028" algn="l"/>
                <a:tab pos="6494121" algn="l"/>
                <a:tab pos="7143216" algn="l"/>
                <a:tab pos="7793898" algn="l"/>
              </a:tabLst>
              <a:defRPr/>
            </a:pPr>
            <a:endParaRPr lang="en-US" altLang="fr-FR" sz="3600" b="1" dirty="0">
              <a:solidFill>
                <a:srgbClr val="000000"/>
              </a:solidFill>
              <a:latin typeface="Arial" pitchFamily="34" charset="0"/>
              <a:ea typeface="MS PGothic" pitchFamily="34" charset="-128"/>
              <a:cs typeface="Arial Unicode MS" pitchFamily="34" charset="-128"/>
            </a:endParaRPr>
          </a:p>
          <a:p>
            <a:pPr algn="ctr" defTabSz="409453">
              <a:lnSpc>
                <a:spcPct val="97000"/>
              </a:lnSpc>
              <a:buClr>
                <a:srgbClr val="FFFFFF"/>
              </a:buClr>
              <a:buSzPct val="45000"/>
              <a:tabLst>
                <a:tab pos="649096" algn="l"/>
                <a:tab pos="1298190" algn="l"/>
                <a:tab pos="1948872" algn="l"/>
                <a:tab pos="2597966" algn="l"/>
                <a:tab pos="3247061" algn="l"/>
                <a:tab pos="3896157" algn="l"/>
                <a:tab pos="4546838" algn="l"/>
                <a:tab pos="5195931" algn="l"/>
                <a:tab pos="5845028" algn="l"/>
                <a:tab pos="6494121" algn="l"/>
                <a:tab pos="7143216" algn="l"/>
                <a:tab pos="7793898" algn="l"/>
              </a:tabLst>
              <a:defRPr/>
            </a:pPr>
            <a:endParaRPr lang="en-US" altLang="fr-FR" sz="3600" b="1" dirty="0">
              <a:solidFill>
                <a:srgbClr val="000000"/>
              </a:solidFill>
              <a:latin typeface="Arial" pitchFamily="34" charset="0"/>
              <a:ea typeface="MS PGothic" pitchFamily="34" charset="-128"/>
              <a:cs typeface="Arial Unicode MS" pitchFamily="34" charset="-128"/>
            </a:endParaRPr>
          </a:p>
          <a:p>
            <a:pPr algn="ctr" defTabSz="409453">
              <a:lnSpc>
                <a:spcPct val="97000"/>
              </a:lnSpc>
              <a:buClr>
                <a:srgbClr val="FFFFFF"/>
              </a:buClr>
              <a:buSzPct val="45000"/>
              <a:tabLst>
                <a:tab pos="649096" algn="l"/>
                <a:tab pos="1298190" algn="l"/>
                <a:tab pos="1948872" algn="l"/>
                <a:tab pos="2597966" algn="l"/>
                <a:tab pos="3247061" algn="l"/>
                <a:tab pos="3896157" algn="l"/>
                <a:tab pos="4546838" algn="l"/>
                <a:tab pos="5195931" algn="l"/>
                <a:tab pos="5845028" algn="l"/>
                <a:tab pos="6494121" algn="l"/>
                <a:tab pos="7143216" algn="l"/>
                <a:tab pos="7793898" algn="l"/>
              </a:tabLst>
              <a:defRPr/>
            </a:pPr>
            <a:r>
              <a:rPr lang="en-US" altLang="fr-FR" sz="3200" b="1" dirty="0">
                <a:solidFill>
                  <a:srgbClr val="000000"/>
                </a:solidFill>
                <a:latin typeface="Arial" pitchFamily="34" charset="0"/>
                <a:ea typeface="MS PGothic" pitchFamily="34" charset="-128"/>
                <a:cs typeface="Arial Unicode MS" pitchFamily="34" charset="-128"/>
              </a:rPr>
              <a:t>Incidence of  Gonorrhea </a:t>
            </a:r>
          </a:p>
          <a:p>
            <a:pPr algn="ctr" defTabSz="409453">
              <a:lnSpc>
                <a:spcPct val="97000"/>
              </a:lnSpc>
              <a:buClr>
                <a:srgbClr val="FFFFFF"/>
              </a:buClr>
              <a:buSzPct val="45000"/>
              <a:tabLst>
                <a:tab pos="649096" algn="l"/>
                <a:tab pos="1298190" algn="l"/>
                <a:tab pos="1948872" algn="l"/>
                <a:tab pos="2597966" algn="l"/>
                <a:tab pos="3247061" algn="l"/>
                <a:tab pos="3896157" algn="l"/>
                <a:tab pos="4546838" algn="l"/>
                <a:tab pos="5195931" algn="l"/>
                <a:tab pos="5845028" algn="l"/>
                <a:tab pos="6494121" algn="l"/>
                <a:tab pos="7143216" algn="l"/>
                <a:tab pos="7793898" algn="l"/>
              </a:tabLst>
              <a:defRPr/>
            </a:pPr>
            <a:r>
              <a:rPr lang="en-US" altLang="fr-FR" sz="3200" b="1" dirty="0">
                <a:solidFill>
                  <a:srgbClr val="000000"/>
                </a:solidFill>
                <a:latin typeface="Arial" pitchFamily="34" charset="0"/>
                <a:ea typeface="MS PGothic" pitchFamily="34" charset="-128"/>
                <a:cs typeface="Arial Unicode MS" pitchFamily="34" charset="-128"/>
              </a:rPr>
              <a:t>(ITT Population)</a:t>
            </a:r>
          </a:p>
          <a:p>
            <a:pPr algn="ctr" defTabSz="409453">
              <a:lnSpc>
                <a:spcPct val="97000"/>
              </a:lnSpc>
              <a:buClr>
                <a:srgbClr val="FFFFFF"/>
              </a:buClr>
              <a:buSzPct val="45000"/>
              <a:tabLst>
                <a:tab pos="649096" algn="l"/>
                <a:tab pos="1298190" algn="l"/>
                <a:tab pos="1948872" algn="l"/>
                <a:tab pos="2597966" algn="l"/>
                <a:tab pos="3247061" algn="l"/>
                <a:tab pos="3896157" algn="l"/>
                <a:tab pos="4546838" algn="l"/>
                <a:tab pos="5195931" algn="l"/>
                <a:tab pos="5845028" algn="l"/>
                <a:tab pos="6494121" algn="l"/>
                <a:tab pos="7143216" algn="l"/>
                <a:tab pos="7793898" algn="l"/>
              </a:tabLst>
              <a:defRPr/>
            </a:pPr>
            <a:endParaRPr lang="en-US" altLang="fr-FR" sz="3600" b="1" dirty="0">
              <a:solidFill>
                <a:srgbClr val="000000"/>
              </a:solidFill>
              <a:latin typeface="Arial" pitchFamily="34" charset="0"/>
              <a:ea typeface="MS PGothic" pitchFamily="34" charset="-128"/>
              <a:cs typeface="Arial Unicode MS" pitchFamily="34" charset="-128"/>
            </a:endParaRPr>
          </a:p>
          <a:p>
            <a:pPr algn="ctr" defTabSz="409453">
              <a:lnSpc>
                <a:spcPct val="97000"/>
              </a:lnSpc>
              <a:buClr>
                <a:srgbClr val="FFFFFF"/>
              </a:buClr>
              <a:buSzPct val="45000"/>
              <a:tabLst>
                <a:tab pos="649096" algn="l"/>
                <a:tab pos="1298190" algn="l"/>
                <a:tab pos="1948872" algn="l"/>
                <a:tab pos="2597966" algn="l"/>
                <a:tab pos="3247061" algn="l"/>
                <a:tab pos="3896157" algn="l"/>
                <a:tab pos="4546838" algn="l"/>
                <a:tab pos="5195931" algn="l"/>
                <a:tab pos="5845028" algn="l"/>
                <a:tab pos="6494121" algn="l"/>
                <a:tab pos="7143216" algn="l"/>
                <a:tab pos="7793898" algn="l"/>
              </a:tabLst>
              <a:defRPr/>
            </a:pPr>
            <a:endParaRPr lang="en-US" altLang="fr-FR" sz="3600" b="1" dirty="0">
              <a:solidFill>
                <a:srgbClr val="000000"/>
              </a:solidFill>
              <a:latin typeface="Arial" pitchFamily="34" charset="0"/>
              <a:ea typeface="MS PGothic" pitchFamily="34" charset="-128"/>
              <a:cs typeface="Arial Unicode MS" pitchFamily="34" charset="-128"/>
            </a:endParaRPr>
          </a:p>
        </p:txBody>
      </p:sp>
      <p:sp>
        <p:nvSpPr>
          <p:cNvPr id="178179" name="Text Box 4"/>
          <p:cNvSpPr txBox="1">
            <a:spLocks noChangeArrowheads="1"/>
          </p:cNvSpPr>
          <p:nvPr/>
        </p:nvSpPr>
        <p:spPr bwMode="auto">
          <a:xfrm>
            <a:off x="912814" y="4510088"/>
            <a:ext cx="5500687"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09575">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1pPr>
            <a:lvl2pPr marL="742950" indent="-285750" defTabSz="409575">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2pPr>
            <a:lvl3pPr marL="1143000" indent="-228600" defTabSz="409575">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3pPr>
            <a:lvl4pPr marL="1600200" indent="-228600" defTabSz="409575">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4pPr>
            <a:lvl5pPr marL="2057400" indent="-228600" defTabSz="409575">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5pPr>
            <a:lvl6pPr marL="25146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6pPr>
            <a:lvl7pPr marL="29718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7pPr>
            <a:lvl8pPr marL="34290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8pPr>
            <a:lvl9pPr marL="38862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9pPr>
          </a:lstStyle>
          <a:p>
            <a:pPr>
              <a:lnSpc>
                <a:spcPct val="93000"/>
              </a:lnSpc>
              <a:buClr>
                <a:srgbClr val="FFFFFF"/>
              </a:buClr>
              <a:buSzPct val="45000"/>
              <a:buFont typeface="Wingdings" pitchFamily="2" charset="2"/>
              <a:buNone/>
            </a:pPr>
            <a:endParaRPr lang="en-US" altLang="fr-FR" sz="1100" b="1" smtClean="0">
              <a:solidFill>
                <a:srgbClr val="FFFFFF"/>
              </a:solidFill>
              <a:ea typeface="MS PGothic" pitchFamily="34" charset="-128"/>
              <a:cs typeface="Arial Unicode MS" pitchFamily="34" charset="-128"/>
            </a:endParaRPr>
          </a:p>
        </p:txBody>
      </p:sp>
      <p:pic>
        <p:nvPicPr>
          <p:cNvPr id="178180"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1451"/>
            <a:ext cx="2286000" cy="76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1" name="Text Box 6"/>
          <p:cNvSpPr txBox="1">
            <a:spLocks noChangeArrowheads="1"/>
          </p:cNvSpPr>
          <p:nvPr/>
        </p:nvSpPr>
        <p:spPr bwMode="auto">
          <a:xfrm>
            <a:off x="-228599" y="3943351"/>
            <a:ext cx="9542463" cy="132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fr-FR" altLang="fr-FR" smtClean="0">
                <a:solidFill>
                  <a:srgbClr val="000000"/>
                </a:solidFill>
              </a:rPr>
              <a:t>Median follow-up of 8.7 months (IQR: 7.8-9.7): 47 subjects infected </a:t>
            </a:r>
          </a:p>
          <a:p>
            <a:pPr algn="ctr"/>
            <a:r>
              <a:rPr lang="fr-FR" altLang="fr-FR" sz="900" smtClean="0">
                <a:solidFill>
                  <a:srgbClr val="000000"/>
                </a:solidFill>
              </a:rPr>
              <a:t/>
            </a:r>
            <a:br>
              <a:rPr lang="fr-FR" altLang="fr-FR" sz="900" smtClean="0">
                <a:solidFill>
                  <a:srgbClr val="000000"/>
                </a:solidFill>
              </a:rPr>
            </a:br>
            <a:r>
              <a:rPr lang="fr-FR" altLang="fr-FR" b="1" smtClean="0">
                <a:solidFill>
                  <a:srgbClr val="FF0000"/>
                </a:solidFill>
              </a:rPr>
              <a:t>25 in no PEP arm </a:t>
            </a:r>
            <a:r>
              <a:rPr lang="fr-FR" altLang="fr-FR" smtClean="0">
                <a:solidFill>
                  <a:srgbClr val="000000"/>
                </a:solidFill>
              </a:rPr>
              <a:t>(incidence: 34.5/100 PY), </a:t>
            </a:r>
            <a:r>
              <a:rPr lang="fr-FR" altLang="fr-FR" b="1" smtClean="0">
                <a:solidFill>
                  <a:srgbClr val="0070C0"/>
                </a:solidFill>
              </a:rPr>
              <a:t>22 in PEP arm </a:t>
            </a:r>
            <a:r>
              <a:rPr lang="fr-FR" altLang="fr-FR" smtClean="0">
                <a:solidFill>
                  <a:srgbClr val="000000"/>
                </a:solidFill>
              </a:rPr>
              <a:t>(incidence: 28.7/100 PY)</a:t>
            </a:r>
          </a:p>
          <a:p>
            <a:pPr algn="ctr"/>
            <a:endParaRPr lang="fr-FR" altLang="fr-FR" sz="900" b="1" smtClean="0">
              <a:solidFill>
                <a:srgbClr val="000000"/>
              </a:solidFill>
            </a:endParaRPr>
          </a:p>
          <a:p>
            <a:pPr algn="ctr"/>
            <a:r>
              <a:rPr lang="fr-FR" altLang="fr-FR" sz="1100" b="1" smtClean="0">
                <a:solidFill>
                  <a:srgbClr val="000000"/>
                </a:solidFill>
              </a:rPr>
              <a:t>                </a:t>
            </a:r>
            <a:r>
              <a:rPr lang="fr-FR" altLang="fr-FR" b="1" smtClean="0">
                <a:solidFill>
                  <a:srgbClr val="000000"/>
                </a:solidFill>
              </a:rPr>
              <a:t>Hazard Ratio: 0.83 (95% CI: 0.47-1.47, p=0.52)</a:t>
            </a:r>
            <a:r>
              <a:rPr lang="fr-FR" altLang="fr-FR" smtClean="0">
                <a:solidFill>
                  <a:srgbClr val="000000"/>
                </a:solidFill>
              </a:rPr>
              <a:t> </a:t>
            </a:r>
          </a:p>
          <a:p>
            <a:pPr algn="ctr"/>
            <a:endParaRPr lang="fr-FR" altLang="fr-FR" sz="800" smtClean="0">
              <a:solidFill>
                <a:srgbClr val="000000"/>
              </a:solidFill>
            </a:endParaRPr>
          </a:p>
        </p:txBody>
      </p:sp>
      <p:grpSp>
        <p:nvGrpSpPr>
          <p:cNvPr id="178182" name="Groupe 447"/>
          <p:cNvGrpSpPr>
            <a:grpSpLocks/>
          </p:cNvGrpSpPr>
          <p:nvPr/>
        </p:nvGrpSpPr>
        <p:grpSpPr bwMode="auto">
          <a:xfrm>
            <a:off x="457200" y="1170385"/>
            <a:ext cx="8280400" cy="2795609"/>
            <a:chOff x="1240019" y="1905001"/>
            <a:chExt cx="6151381" cy="3201688"/>
          </a:xfrm>
        </p:grpSpPr>
        <p:sp>
          <p:nvSpPr>
            <p:cNvPr id="178183" name="Rectangle 28819"/>
            <p:cNvSpPr>
              <a:spLocks noChangeArrowheads="1"/>
            </p:cNvSpPr>
            <p:nvPr/>
          </p:nvSpPr>
          <p:spPr bwMode="auto">
            <a:xfrm>
              <a:off x="6477076" y="4422831"/>
              <a:ext cx="914324" cy="31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fr-FR" altLang="fr-FR" sz="1200" b="1" smtClean="0">
                  <a:solidFill>
                    <a:srgbClr val="000000"/>
                  </a:solidFill>
                  <a:latin typeface="Arial" pitchFamily="34" charset="0"/>
                  <a:cs typeface="Arial" pitchFamily="34" charset="0"/>
                </a:rPr>
                <a:t>months</a:t>
              </a:r>
            </a:p>
          </p:txBody>
        </p:sp>
        <p:sp>
          <p:nvSpPr>
            <p:cNvPr id="178184" name="ZoneTexte 28820"/>
            <p:cNvSpPr txBox="1">
              <a:spLocks noChangeArrowheads="1"/>
            </p:cNvSpPr>
            <p:nvPr/>
          </p:nvSpPr>
          <p:spPr bwMode="auto">
            <a:xfrm>
              <a:off x="2364398" y="4435740"/>
              <a:ext cx="200301" cy="31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a:t>
              </a:r>
            </a:p>
          </p:txBody>
        </p:sp>
        <p:sp>
          <p:nvSpPr>
            <p:cNvPr id="178185" name="ZoneTexte 183"/>
            <p:cNvSpPr txBox="1">
              <a:spLocks noChangeArrowheads="1"/>
            </p:cNvSpPr>
            <p:nvPr/>
          </p:nvSpPr>
          <p:spPr bwMode="auto">
            <a:xfrm>
              <a:off x="3114376" y="4435740"/>
              <a:ext cx="200301" cy="31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2</a:t>
              </a:r>
            </a:p>
          </p:txBody>
        </p:sp>
        <p:sp>
          <p:nvSpPr>
            <p:cNvPr id="178186" name="ZoneTexte 184"/>
            <p:cNvSpPr txBox="1">
              <a:spLocks noChangeArrowheads="1"/>
            </p:cNvSpPr>
            <p:nvPr/>
          </p:nvSpPr>
          <p:spPr bwMode="auto">
            <a:xfrm>
              <a:off x="3866957" y="4435740"/>
              <a:ext cx="200301" cy="31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4</a:t>
              </a:r>
            </a:p>
          </p:txBody>
        </p:sp>
        <p:sp>
          <p:nvSpPr>
            <p:cNvPr id="178187" name="ZoneTexte 185"/>
            <p:cNvSpPr txBox="1">
              <a:spLocks noChangeArrowheads="1"/>
            </p:cNvSpPr>
            <p:nvPr/>
          </p:nvSpPr>
          <p:spPr bwMode="auto">
            <a:xfrm>
              <a:off x="4636813" y="4435740"/>
              <a:ext cx="200301" cy="31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6</a:t>
              </a:r>
            </a:p>
          </p:txBody>
        </p:sp>
        <p:sp>
          <p:nvSpPr>
            <p:cNvPr id="178188" name="ZoneTexte 186"/>
            <p:cNvSpPr txBox="1">
              <a:spLocks noChangeArrowheads="1"/>
            </p:cNvSpPr>
            <p:nvPr/>
          </p:nvSpPr>
          <p:spPr bwMode="auto">
            <a:xfrm>
              <a:off x="5380100" y="4435740"/>
              <a:ext cx="200301" cy="31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8</a:t>
              </a:r>
            </a:p>
          </p:txBody>
        </p:sp>
        <p:sp>
          <p:nvSpPr>
            <p:cNvPr id="178189" name="ZoneTexte 187"/>
            <p:cNvSpPr txBox="1">
              <a:spLocks noChangeArrowheads="1"/>
            </p:cNvSpPr>
            <p:nvPr/>
          </p:nvSpPr>
          <p:spPr bwMode="auto">
            <a:xfrm>
              <a:off x="6088579" y="4435740"/>
              <a:ext cx="263415" cy="31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10</a:t>
              </a:r>
            </a:p>
          </p:txBody>
        </p:sp>
        <p:sp>
          <p:nvSpPr>
            <p:cNvPr id="178190" name="Rectangle 191"/>
            <p:cNvSpPr>
              <a:spLocks noChangeArrowheads="1"/>
            </p:cNvSpPr>
            <p:nvPr/>
          </p:nvSpPr>
          <p:spPr bwMode="auto">
            <a:xfrm rot="16200000">
              <a:off x="740188" y="3013132"/>
              <a:ext cx="2307849" cy="34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fr-FR" altLang="fr-FR" sz="1200" b="1" dirty="0" smtClean="0">
                  <a:solidFill>
                    <a:srgbClr val="000000"/>
                  </a:solidFill>
                  <a:latin typeface="Arial" pitchFamily="34" charset="0"/>
                  <a:cs typeface="Arial" pitchFamily="34" charset="0"/>
                </a:rPr>
                <a:t>Cumulative </a:t>
              </a:r>
              <a:r>
                <a:rPr lang="fr-FR" altLang="fr-FR" sz="1200" b="1" dirty="0" err="1" smtClean="0">
                  <a:solidFill>
                    <a:srgbClr val="000000"/>
                  </a:solidFill>
                  <a:latin typeface="Arial" pitchFamily="34" charset="0"/>
                  <a:cs typeface="Arial" pitchFamily="34" charset="0"/>
                </a:rPr>
                <a:t>probability</a:t>
              </a:r>
              <a:r>
                <a:rPr lang="fr-FR" altLang="fr-FR" sz="1200" b="1" dirty="0" smtClean="0">
                  <a:solidFill>
                    <a:srgbClr val="000000"/>
                  </a:solidFill>
                  <a:latin typeface="Arial" pitchFamily="34" charset="0"/>
                  <a:cs typeface="Arial" pitchFamily="34" charset="0"/>
                </a:rPr>
                <a:t> of first STI</a:t>
              </a:r>
            </a:p>
          </p:txBody>
        </p:sp>
        <p:sp>
          <p:nvSpPr>
            <p:cNvPr id="178191" name="ZoneTexte 192"/>
            <p:cNvSpPr txBox="1">
              <a:spLocks noChangeArrowheads="1"/>
            </p:cNvSpPr>
            <p:nvPr/>
          </p:nvSpPr>
          <p:spPr bwMode="auto">
            <a:xfrm>
              <a:off x="2112388" y="4225743"/>
              <a:ext cx="200301" cy="31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a:t>
              </a:r>
            </a:p>
          </p:txBody>
        </p:sp>
        <p:sp>
          <p:nvSpPr>
            <p:cNvPr id="178192" name="ZoneTexte 193"/>
            <p:cNvSpPr txBox="1">
              <a:spLocks noChangeArrowheads="1"/>
            </p:cNvSpPr>
            <p:nvPr/>
          </p:nvSpPr>
          <p:spPr bwMode="auto">
            <a:xfrm>
              <a:off x="2064755" y="3761608"/>
              <a:ext cx="295568" cy="31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0.1</a:t>
              </a:r>
            </a:p>
          </p:txBody>
        </p:sp>
        <p:sp>
          <p:nvSpPr>
            <p:cNvPr id="178193" name="ZoneTexte 194"/>
            <p:cNvSpPr txBox="1">
              <a:spLocks noChangeArrowheads="1"/>
            </p:cNvSpPr>
            <p:nvPr/>
          </p:nvSpPr>
          <p:spPr bwMode="auto">
            <a:xfrm>
              <a:off x="2064755" y="3297781"/>
              <a:ext cx="295568" cy="31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0.2</a:t>
              </a:r>
            </a:p>
          </p:txBody>
        </p:sp>
        <p:sp>
          <p:nvSpPr>
            <p:cNvPr id="178194" name="ZoneTexte 195"/>
            <p:cNvSpPr txBox="1">
              <a:spLocks noChangeArrowheads="1"/>
            </p:cNvSpPr>
            <p:nvPr/>
          </p:nvSpPr>
          <p:spPr bwMode="auto">
            <a:xfrm>
              <a:off x="2064755" y="2847208"/>
              <a:ext cx="295568" cy="31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0.3</a:t>
              </a:r>
            </a:p>
          </p:txBody>
        </p:sp>
        <p:sp>
          <p:nvSpPr>
            <p:cNvPr id="178195" name="ZoneTexte 196"/>
            <p:cNvSpPr txBox="1">
              <a:spLocks noChangeArrowheads="1"/>
            </p:cNvSpPr>
            <p:nvPr/>
          </p:nvSpPr>
          <p:spPr bwMode="auto">
            <a:xfrm>
              <a:off x="2064755" y="2382079"/>
              <a:ext cx="295568" cy="31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0.4</a:t>
              </a:r>
            </a:p>
          </p:txBody>
        </p:sp>
        <p:sp>
          <p:nvSpPr>
            <p:cNvPr id="178196" name="ZoneTexte 197"/>
            <p:cNvSpPr txBox="1">
              <a:spLocks noChangeArrowheads="1"/>
            </p:cNvSpPr>
            <p:nvPr/>
          </p:nvSpPr>
          <p:spPr bwMode="auto">
            <a:xfrm>
              <a:off x="2064755" y="1905001"/>
              <a:ext cx="295568" cy="31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0.5</a:t>
              </a:r>
            </a:p>
          </p:txBody>
        </p:sp>
        <p:sp>
          <p:nvSpPr>
            <p:cNvPr id="178197" name="ZoneTexte 28822"/>
            <p:cNvSpPr txBox="1">
              <a:spLocks noChangeArrowheads="1"/>
            </p:cNvSpPr>
            <p:nvPr/>
          </p:nvSpPr>
          <p:spPr bwMode="auto">
            <a:xfrm>
              <a:off x="1240019" y="4648461"/>
              <a:ext cx="996976" cy="45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fr-FR" altLang="fr-FR" sz="1000" b="1" i="1" smtClean="0">
                  <a:solidFill>
                    <a:srgbClr val="000000"/>
                  </a:solidFill>
                </a:rPr>
                <a:t>No at risk : No PEP</a:t>
              </a:r>
            </a:p>
            <a:p>
              <a:pPr eaLnBrk="0" hangingPunct="0"/>
              <a:r>
                <a:rPr lang="fr-FR" altLang="fr-FR" sz="1000" b="1" i="1" smtClean="0">
                  <a:solidFill>
                    <a:srgbClr val="000000"/>
                  </a:solidFill>
                </a:rPr>
                <a:t>                    PEP</a:t>
              </a:r>
            </a:p>
          </p:txBody>
        </p:sp>
        <p:sp>
          <p:nvSpPr>
            <p:cNvPr id="178198" name="ZoneTexte 202"/>
            <p:cNvSpPr txBox="1">
              <a:spLocks noChangeArrowheads="1"/>
            </p:cNvSpPr>
            <p:nvPr/>
          </p:nvSpPr>
          <p:spPr bwMode="auto">
            <a:xfrm>
              <a:off x="2324471" y="4648461"/>
              <a:ext cx="294377" cy="45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000" b="1" i="1" smtClean="0">
                  <a:solidFill>
                    <a:srgbClr val="000000"/>
                  </a:solidFill>
                </a:rPr>
                <a:t>116</a:t>
              </a:r>
            </a:p>
            <a:p>
              <a:pPr algn="ctr" eaLnBrk="0" hangingPunct="0"/>
              <a:r>
                <a:rPr lang="fr-FR" altLang="fr-FR" sz="1000" b="1" i="1" smtClean="0">
                  <a:solidFill>
                    <a:srgbClr val="000000"/>
                  </a:solidFill>
                </a:rPr>
                <a:t>116</a:t>
              </a:r>
            </a:p>
          </p:txBody>
        </p:sp>
        <p:sp>
          <p:nvSpPr>
            <p:cNvPr id="178199" name="ZoneTexte 204"/>
            <p:cNvSpPr txBox="1">
              <a:spLocks noChangeArrowheads="1"/>
            </p:cNvSpPr>
            <p:nvPr/>
          </p:nvSpPr>
          <p:spPr bwMode="auto">
            <a:xfrm>
              <a:off x="3074013" y="4648461"/>
              <a:ext cx="294377" cy="45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000" b="1" i="1" smtClean="0">
                  <a:solidFill>
                    <a:srgbClr val="000000"/>
                  </a:solidFill>
                </a:rPr>
                <a:t>112</a:t>
              </a:r>
            </a:p>
            <a:p>
              <a:pPr algn="ctr" eaLnBrk="0" hangingPunct="0"/>
              <a:r>
                <a:rPr lang="fr-FR" altLang="fr-FR" sz="1000" b="1" i="1" smtClean="0">
                  <a:solidFill>
                    <a:srgbClr val="000000"/>
                  </a:solidFill>
                </a:rPr>
                <a:t>114</a:t>
              </a:r>
            </a:p>
          </p:txBody>
        </p:sp>
        <p:sp>
          <p:nvSpPr>
            <p:cNvPr id="178200" name="ZoneTexte 205"/>
            <p:cNvSpPr txBox="1">
              <a:spLocks noChangeArrowheads="1"/>
            </p:cNvSpPr>
            <p:nvPr/>
          </p:nvSpPr>
          <p:spPr bwMode="auto">
            <a:xfrm>
              <a:off x="5365731" y="4648461"/>
              <a:ext cx="241980" cy="45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000" b="1" i="1" smtClean="0">
                  <a:solidFill>
                    <a:srgbClr val="000000"/>
                  </a:solidFill>
                </a:rPr>
                <a:t>64</a:t>
              </a:r>
            </a:p>
            <a:p>
              <a:pPr algn="ctr" eaLnBrk="0" hangingPunct="0"/>
              <a:r>
                <a:rPr lang="fr-FR" altLang="fr-FR" sz="1000" b="1" i="1" smtClean="0">
                  <a:solidFill>
                    <a:srgbClr val="000000"/>
                  </a:solidFill>
                </a:rPr>
                <a:t>71</a:t>
              </a:r>
            </a:p>
          </p:txBody>
        </p:sp>
        <p:sp>
          <p:nvSpPr>
            <p:cNvPr id="178201" name="ZoneTexte 206"/>
            <p:cNvSpPr txBox="1">
              <a:spLocks noChangeArrowheads="1"/>
            </p:cNvSpPr>
            <p:nvPr/>
          </p:nvSpPr>
          <p:spPr bwMode="auto">
            <a:xfrm>
              <a:off x="6107687" y="4648461"/>
              <a:ext cx="241980" cy="45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000" b="1" i="1" smtClean="0">
                  <a:solidFill>
                    <a:srgbClr val="000000"/>
                  </a:solidFill>
                </a:rPr>
                <a:t>9</a:t>
              </a:r>
            </a:p>
            <a:p>
              <a:pPr algn="ctr" eaLnBrk="0" hangingPunct="0"/>
              <a:r>
                <a:rPr lang="fr-FR" altLang="fr-FR" sz="1000" b="1" i="1" smtClean="0">
                  <a:solidFill>
                    <a:srgbClr val="000000"/>
                  </a:solidFill>
                </a:rPr>
                <a:t>19</a:t>
              </a:r>
            </a:p>
          </p:txBody>
        </p:sp>
        <p:sp>
          <p:nvSpPr>
            <p:cNvPr id="178202" name="ZoneTexte 207"/>
            <p:cNvSpPr txBox="1">
              <a:spLocks noChangeArrowheads="1"/>
            </p:cNvSpPr>
            <p:nvPr/>
          </p:nvSpPr>
          <p:spPr bwMode="auto">
            <a:xfrm>
              <a:off x="3805768" y="4648461"/>
              <a:ext cx="294377" cy="45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000" b="1" i="1" smtClean="0">
                  <a:solidFill>
                    <a:srgbClr val="000000"/>
                  </a:solidFill>
                </a:rPr>
                <a:t>103</a:t>
              </a:r>
            </a:p>
            <a:p>
              <a:pPr algn="ctr" eaLnBrk="0" hangingPunct="0"/>
              <a:r>
                <a:rPr lang="fr-FR" altLang="fr-FR" sz="1000" b="1" i="1" smtClean="0">
                  <a:solidFill>
                    <a:srgbClr val="000000"/>
                  </a:solidFill>
                </a:rPr>
                <a:t>109</a:t>
              </a:r>
            </a:p>
          </p:txBody>
        </p:sp>
        <p:sp>
          <p:nvSpPr>
            <p:cNvPr id="178203" name="ZoneTexte 208"/>
            <p:cNvSpPr txBox="1">
              <a:spLocks noChangeArrowheads="1"/>
            </p:cNvSpPr>
            <p:nvPr/>
          </p:nvSpPr>
          <p:spPr bwMode="auto">
            <a:xfrm>
              <a:off x="4613576" y="4648461"/>
              <a:ext cx="241980" cy="45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000" b="1" i="1" smtClean="0">
                  <a:solidFill>
                    <a:srgbClr val="000000"/>
                  </a:solidFill>
                </a:rPr>
                <a:t>92</a:t>
              </a:r>
            </a:p>
            <a:p>
              <a:pPr algn="ctr" eaLnBrk="0" hangingPunct="0"/>
              <a:r>
                <a:rPr lang="fr-FR" altLang="fr-FR" sz="1000" b="1" i="1" smtClean="0">
                  <a:solidFill>
                    <a:srgbClr val="000000"/>
                  </a:solidFill>
                </a:rPr>
                <a:t>97</a:t>
              </a:r>
            </a:p>
          </p:txBody>
        </p:sp>
        <p:sp>
          <p:nvSpPr>
            <p:cNvPr id="178204" name="Line 305"/>
            <p:cNvSpPr>
              <a:spLocks noChangeShapeType="1"/>
            </p:cNvSpPr>
            <p:nvPr/>
          </p:nvSpPr>
          <p:spPr bwMode="auto">
            <a:xfrm flipH="1">
              <a:off x="2390606" y="4399238"/>
              <a:ext cx="31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78205" name="Line 306"/>
            <p:cNvSpPr>
              <a:spLocks noChangeShapeType="1"/>
            </p:cNvSpPr>
            <p:nvPr/>
          </p:nvSpPr>
          <p:spPr bwMode="auto">
            <a:xfrm flipH="1">
              <a:off x="2390606" y="3930926"/>
              <a:ext cx="31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78206" name="Line 307"/>
            <p:cNvSpPr>
              <a:spLocks noChangeShapeType="1"/>
            </p:cNvSpPr>
            <p:nvPr/>
          </p:nvSpPr>
          <p:spPr bwMode="auto">
            <a:xfrm flipH="1">
              <a:off x="2390606" y="3462613"/>
              <a:ext cx="31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78207" name="Line 308"/>
            <p:cNvSpPr>
              <a:spLocks noChangeShapeType="1"/>
            </p:cNvSpPr>
            <p:nvPr/>
          </p:nvSpPr>
          <p:spPr bwMode="auto">
            <a:xfrm flipH="1">
              <a:off x="2390606" y="2995888"/>
              <a:ext cx="31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78208" name="Line 309"/>
            <p:cNvSpPr>
              <a:spLocks noChangeShapeType="1"/>
            </p:cNvSpPr>
            <p:nvPr/>
          </p:nvSpPr>
          <p:spPr bwMode="auto">
            <a:xfrm flipH="1">
              <a:off x="2390606" y="2527576"/>
              <a:ext cx="31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78209" name="Line 310"/>
            <p:cNvSpPr>
              <a:spLocks noChangeShapeType="1"/>
            </p:cNvSpPr>
            <p:nvPr/>
          </p:nvSpPr>
          <p:spPr bwMode="auto">
            <a:xfrm flipH="1">
              <a:off x="2390606" y="2059263"/>
              <a:ext cx="31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78210" name="Line 367"/>
            <p:cNvSpPr>
              <a:spLocks noChangeShapeType="1"/>
            </p:cNvSpPr>
            <p:nvPr/>
          </p:nvSpPr>
          <p:spPr bwMode="auto">
            <a:xfrm>
              <a:off x="2452519" y="4427813"/>
              <a:ext cx="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78211" name="Line 368"/>
            <p:cNvSpPr>
              <a:spLocks noChangeShapeType="1"/>
            </p:cNvSpPr>
            <p:nvPr/>
          </p:nvSpPr>
          <p:spPr bwMode="auto">
            <a:xfrm>
              <a:off x="3204994" y="4427813"/>
              <a:ext cx="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78212" name="Line 369"/>
            <p:cNvSpPr>
              <a:spLocks noChangeShapeType="1"/>
            </p:cNvSpPr>
            <p:nvPr/>
          </p:nvSpPr>
          <p:spPr bwMode="auto">
            <a:xfrm>
              <a:off x="3957469" y="4427813"/>
              <a:ext cx="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78213" name="Line 370"/>
            <p:cNvSpPr>
              <a:spLocks noChangeShapeType="1"/>
            </p:cNvSpPr>
            <p:nvPr/>
          </p:nvSpPr>
          <p:spPr bwMode="auto">
            <a:xfrm>
              <a:off x="4709944" y="4427813"/>
              <a:ext cx="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78214" name="Line 371"/>
            <p:cNvSpPr>
              <a:spLocks noChangeShapeType="1"/>
            </p:cNvSpPr>
            <p:nvPr/>
          </p:nvSpPr>
          <p:spPr bwMode="auto">
            <a:xfrm>
              <a:off x="5464006" y="4427813"/>
              <a:ext cx="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78215" name="Line 372"/>
            <p:cNvSpPr>
              <a:spLocks noChangeShapeType="1"/>
            </p:cNvSpPr>
            <p:nvPr/>
          </p:nvSpPr>
          <p:spPr bwMode="auto">
            <a:xfrm>
              <a:off x="6216481" y="4427813"/>
              <a:ext cx="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78216" name="Rectangle 448"/>
            <p:cNvSpPr>
              <a:spLocks noChangeArrowheads="1"/>
            </p:cNvSpPr>
            <p:nvPr/>
          </p:nvSpPr>
          <p:spPr bwMode="auto">
            <a:xfrm>
              <a:off x="2422356" y="2030688"/>
              <a:ext cx="4578350" cy="239712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ltLang="fr-FR" b="1" smtClean="0">
                <a:solidFill>
                  <a:srgbClr val="000000"/>
                </a:solidFill>
                <a:latin typeface="Arial" pitchFamily="34" charset="0"/>
                <a:cs typeface="Arial" pitchFamily="34" charset="0"/>
              </a:endParaRPr>
            </a:p>
          </p:txBody>
        </p:sp>
        <p:sp>
          <p:nvSpPr>
            <p:cNvPr id="178217" name="Rectangle 188"/>
            <p:cNvSpPr>
              <a:spLocks noChangeArrowheads="1"/>
            </p:cNvSpPr>
            <p:nvPr/>
          </p:nvSpPr>
          <p:spPr bwMode="auto">
            <a:xfrm>
              <a:off x="5377000" y="2812175"/>
              <a:ext cx="1067262" cy="42298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fr-FR" altLang="fr-FR" b="1" dirty="0" smtClean="0">
                  <a:solidFill>
                    <a:srgbClr val="FF0000"/>
                  </a:solidFill>
                  <a:latin typeface="Arial" pitchFamily="34" charset="0"/>
                  <a:cs typeface="Arial" pitchFamily="34" charset="0"/>
                </a:rPr>
                <a:t>No PEP</a:t>
              </a:r>
            </a:p>
          </p:txBody>
        </p:sp>
        <p:sp>
          <p:nvSpPr>
            <p:cNvPr id="178218" name="Line 175"/>
            <p:cNvSpPr>
              <a:spLocks noChangeShapeType="1"/>
            </p:cNvSpPr>
            <p:nvPr/>
          </p:nvSpPr>
          <p:spPr bwMode="auto">
            <a:xfrm>
              <a:off x="6179969" y="3140351"/>
              <a:ext cx="344460" cy="0"/>
            </a:xfrm>
            <a:prstGeom prst="line">
              <a:avLst/>
            </a:prstGeom>
            <a:noFill/>
            <a:ln w="25400">
              <a:solidFill>
                <a:srgbClr val="0070C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78219" name="Rectangle 189"/>
            <p:cNvSpPr>
              <a:spLocks noChangeArrowheads="1"/>
            </p:cNvSpPr>
            <p:nvPr/>
          </p:nvSpPr>
          <p:spPr bwMode="auto">
            <a:xfrm>
              <a:off x="5381854" y="3633105"/>
              <a:ext cx="834628" cy="42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fr-FR" altLang="fr-FR" b="1" dirty="0" smtClean="0">
                  <a:solidFill>
                    <a:srgbClr val="0070C0"/>
                  </a:solidFill>
                  <a:latin typeface="Arial" pitchFamily="34" charset="0"/>
                  <a:cs typeface="Arial" pitchFamily="34" charset="0"/>
                </a:rPr>
                <a:t>PEP</a:t>
              </a:r>
            </a:p>
          </p:txBody>
        </p:sp>
        <p:sp>
          <p:nvSpPr>
            <p:cNvPr id="178220" name="Rectangle 28821"/>
            <p:cNvSpPr>
              <a:spLocks noChangeArrowheads="1"/>
            </p:cNvSpPr>
            <p:nvPr/>
          </p:nvSpPr>
          <p:spPr bwMode="auto">
            <a:xfrm>
              <a:off x="2915652" y="2647150"/>
              <a:ext cx="1809133" cy="42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fr-FR" altLang="fr-FR" b="1" smtClean="0">
                  <a:solidFill>
                    <a:srgbClr val="000000"/>
                  </a:solidFill>
                  <a:latin typeface="Arial" pitchFamily="34" charset="0"/>
                  <a:cs typeface="Arial" pitchFamily="34" charset="0"/>
                </a:rPr>
                <a:t>Log-rank test p=0.52</a:t>
              </a:r>
            </a:p>
          </p:txBody>
        </p:sp>
        <p:sp>
          <p:nvSpPr>
            <p:cNvPr id="178221" name="Line 176"/>
            <p:cNvSpPr>
              <a:spLocks noChangeShapeType="1"/>
            </p:cNvSpPr>
            <p:nvPr/>
          </p:nvSpPr>
          <p:spPr bwMode="auto">
            <a:xfrm flipV="1">
              <a:off x="6129666" y="3140351"/>
              <a:ext cx="436836" cy="63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78222" name="Freeform 446"/>
            <p:cNvSpPr>
              <a:spLocks/>
            </p:cNvSpPr>
            <p:nvPr/>
          </p:nvSpPr>
          <p:spPr bwMode="auto">
            <a:xfrm>
              <a:off x="2452519" y="3140351"/>
              <a:ext cx="3727450" cy="1258888"/>
            </a:xfrm>
            <a:custGeom>
              <a:avLst/>
              <a:gdLst>
                <a:gd name="T0" fmla="*/ 0 w 11738"/>
                <a:gd name="T1" fmla="*/ 2147483647 h 6346"/>
                <a:gd name="T2" fmla="*/ 2147483647 w 11738"/>
                <a:gd name="T3" fmla="*/ 2147483647 h 6346"/>
                <a:gd name="T4" fmla="*/ 2147483647 w 11738"/>
                <a:gd name="T5" fmla="*/ 2147483647 h 6346"/>
                <a:gd name="T6" fmla="*/ 2147483647 w 11738"/>
                <a:gd name="T7" fmla="*/ 2147483647 h 6346"/>
                <a:gd name="T8" fmla="*/ 2147483647 w 11738"/>
                <a:gd name="T9" fmla="*/ 2147483647 h 6346"/>
                <a:gd name="T10" fmla="*/ 2147483647 w 11738"/>
                <a:gd name="T11" fmla="*/ 2147483647 h 6346"/>
                <a:gd name="T12" fmla="*/ 2147483647 w 11738"/>
                <a:gd name="T13" fmla="*/ 2147483647 h 6346"/>
                <a:gd name="T14" fmla="*/ 2147483647 w 11738"/>
                <a:gd name="T15" fmla="*/ 2147483647 h 6346"/>
                <a:gd name="T16" fmla="*/ 2147483647 w 11738"/>
                <a:gd name="T17" fmla="*/ 2147483647 h 6346"/>
                <a:gd name="T18" fmla="*/ 2147483647 w 11738"/>
                <a:gd name="T19" fmla="*/ 2147483647 h 6346"/>
                <a:gd name="T20" fmla="*/ 2147483647 w 11738"/>
                <a:gd name="T21" fmla="*/ 2147483647 h 6346"/>
                <a:gd name="T22" fmla="*/ 2147483647 w 11738"/>
                <a:gd name="T23" fmla="*/ 2147483647 h 6346"/>
                <a:gd name="T24" fmla="*/ 2147483647 w 11738"/>
                <a:gd name="T25" fmla="*/ 2147483647 h 6346"/>
                <a:gd name="T26" fmla="*/ 2147483647 w 11738"/>
                <a:gd name="T27" fmla="*/ 2147483647 h 6346"/>
                <a:gd name="T28" fmla="*/ 2147483647 w 11738"/>
                <a:gd name="T29" fmla="*/ 2147483647 h 6346"/>
                <a:gd name="T30" fmla="*/ 2147483647 w 11738"/>
                <a:gd name="T31" fmla="*/ 2147483647 h 6346"/>
                <a:gd name="T32" fmla="*/ 2147483647 w 11738"/>
                <a:gd name="T33" fmla="*/ 2147483647 h 6346"/>
                <a:gd name="T34" fmla="*/ 2147483647 w 11738"/>
                <a:gd name="T35" fmla="*/ 2147483647 h 6346"/>
                <a:gd name="T36" fmla="*/ 2147483647 w 11738"/>
                <a:gd name="T37" fmla="*/ 2147483647 h 6346"/>
                <a:gd name="T38" fmla="*/ 2147483647 w 11738"/>
                <a:gd name="T39" fmla="*/ 2147483647 h 6346"/>
                <a:gd name="T40" fmla="*/ 2147483647 w 11738"/>
                <a:gd name="T41" fmla="*/ 2147483647 h 6346"/>
                <a:gd name="T42" fmla="*/ 2147483647 w 11738"/>
                <a:gd name="T43" fmla="*/ 2147483647 h 6346"/>
                <a:gd name="T44" fmla="*/ 2147483647 w 11738"/>
                <a:gd name="T45" fmla="*/ 2147483647 h 6346"/>
                <a:gd name="T46" fmla="*/ 2147483647 w 11738"/>
                <a:gd name="T47" fmla="*/ 2147483647 h 6346"/>
                <a:gd name="T48" fmla="*/ 2147483647 w 11738"/>
                <a:gd name="T49" fmla="*/ 2147483647 h 6346"/>
                <a:gd name="T50" fmla="*/ 2147483647 w 11738"/>
                <a:gd name="T51" fmla="*/ 2147483647 h 6346"/>
                <a:gd name="T52" fmla="*/ 2147483647 w 11738"/>
                <a:gd name="T53" fmla="*/ 2147483647 h 6346"/>
                <a:gd name="T54" fmla="*/ 2147483647 w 11738"/>
                <a:gd name="T55" fmla="*/ 2147483647 h 6346"/>
                <a:gd name="T56" fmla="*/ 2147483647 w 11738"/>
                <a:gd name="T57" fmla="*/ 2147483647 h 6346"/>
                <a:gd name="T58" fmla="*/ 2147483647 w 11738"/>
                <a:gd name="T59" fmla="*/ 2147483647 h 6346"/>
                <a:gd name="T60" fmla="*/ 2147483647 w 11738"/>
                <a:gd name="T61" fmla="*/ 2147483647 h 6346"/>
                <a:gd name="T62" fmla="*/ 2147483647 w 11738"/>
                <a:gd name="T63" fmla="*/ 2147483647 h 6346"/>
                <a:gd name="T64" fmla="*/ 2147483647 w 11738"/>
                <a:gd name="T65" fmla="*/ 2147483647 h 6346"/>
                <a:gd name="T66" fmla="*/ 2147483647 w 11738"/>
                <a:gd name="T67" fmla="*/ 2147483647 h 6346"/>
                <a:gd name="T68" fmla="*/ 2147483647 w 11738"/>
                <a:gd name="T69" fmla="*/ 2147483647 h 6346"/>
                <a:gd name="T70" fmla="*/ 2147483647 w 11738"/>
                <a:gd name="T71" fmla="*/ 2147483647 h 6346"/>
                <a:gd name="T72" fmla="*/ 2147483647 w 11738"/>
                <a:gd name="T73" fmla="*/ 2147483647 h 6346"/>
                <a:gd name="T74" fmla="*/ 2147483647 w 11738"/>
                <a:gd name="T75" fmla="*/ 2147483647 h 6346"/>
                <a:gd name="T76" fmla="*/ 2147483647 w 11738"/>
                <a:gd name="T77" fmla="*/ 2147483647 h 6346"/>
                <a:gd name="T78" fmla="*/ 2147483647 w 11738"/>
                <a:gd name="T79" fmla="*/ 2147483647 h 6346"/>
                <a:gd name="T80" fmla="*/ 2147483647 w 11738"/>
                <a:gd name="T81" fmla="*/ 0 h 6346"/>
                <a:gd name="T82" fmla="*/ 2147483647 w 11738"/>
                <a:gd name="T83" fmla="*/ 0 h 63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738" h="6346">
                  <a:moveTo>
                    <a:pt x="0" y="6346"/>
                  </a:moveTo>
                  <a:lnTo>
                    <a:pt x="1126" y="6346"/>
                  </a:lnTo>
                  <a:lnTo>
                    <a:pt x="1126" y="6144"/>
                  </a:lnTo>
                  <a:lnTo>
                    <a:pt x="1631" y="6144"/>
                  </a:lnTo>
                  <a:lnTo>
                    <a:pt x="1631" y="5940"/>
                  </a:lnTo>
                  <a:lnTo>
                    <a:pt x="2721" y="5940"/>
                  </a:lnTo>
                  <a:lnTo>
                    <a:pt x="2721" y="5529"/>
                  </a:lnTo>
                  <a:lnTo>
                    <a:pt x="4158" y="5529"/>
                  </a:lnTo>
                  <a:lnTo>
                    <a:pt x="4158" y="5325"/>
                  </a:lnTo>
                  <a:lnTo>
                    <a:pt x="4469" y="5325"/>
                  </a:lnTo>
                  <a:lnTo>
                    <a:pt x="4469" y="5118"/>
                  </a:lnTo>
                  <a:lnTo>
                    <a:pt x="4780" y="5118"/>
                  </a:lnTo>
                  <a:lnTo>
                    <a:pt x="4780" y="4914"/>
                  </a:lnTo>
                  <a:lnTo>
                    <a:pt x="5169" y="4914"/>
                  </a:lnTo>
                  <a:lnTo>
                    <a:pt x="5169" y="4503"/>
                  </a:lnTo>
                  <a:lnTo>
                    <a:pt x="5208" y="4503"/>
                  </a:lnTo>
                  <a:lnTo>
                    <a:pt x="5208" y="4300"/>
                  </a:lnTo>
                  <a:lnTo>
                    <a:pt x="5674" y="4300"/>
                  </a:lnTo>
                  <a:lnTo>
                    <a:pt x="5674" y="4092"/>
                  </a:lnTo>
                  <a:lnTo>
                    <a:pt x="5713" y="4092"/>
                  </a:lnTo>
                  <a:lnTo>
                    <a:pt x="5713" y="3886"/>
                  </a:lnTo>
                  <a:lnTo>
                    <a:pt x="6530" y="3886"/>
                  </a:lnTo>
                  <a:lnTo>
                    <a:pt x="6530" y="3676"/>
                  </a:lnTo>
                  <a:lnTo>
                    <a:pt x="7111" y="3676"/>
                  </a:lnTo>
                  <a:lnTo>
                    <a:pt x="7111" y="3461"/>
                  </a:lnTo>
                  <a:lnTo>
                    <a:pt x="7190" y="3461"/>
                  </a:lnTo>
                  <a:lnTo>
                    <a:pt x="7190" y="3246"/>
                  </a:lnTo>
                  <a:lnTo>
                    <a:pt x="7269" y="3246"/>
                  </a:lnTo>
                  <a:lnTo>
                    <a:pt x="7269" y="3027"/>
                  </a:lnTo>
                  <a:lnTo>
                    <a:pt x="7344" y="3027"/>
                  </a:lnTo>
                  <a:lnTo>
                    <a:pt x="7344" y="2812"/>
                  </a:lnTo>
                  <a:lnTo>
                    <a:pt x="7384" y="2812"/>
                  </a:lnTo>
                  <a:lnTo>
                    <a:pt x="7384" y="2591"/>
                  </a:lnTo>
                  <a:lnTo>
                    <a:pt x="10766" y="2591"/>
                  </a:lnTo>
                  <a:lnTo>
                    <a:pt x="10766" y="2082"/>
                  </a:lnTo>
                  <a:lnTo>
                    <a:pt x="10881" y="2082"/>
                  </a:lnTo>
                  <a:lnTo>
                    <a:pt x="10881" y="1574"/>
                  </a:lnTo>
                  <a:lnTo>
                    <a:pt x="11580" y="1574"/>
                  </a:lnTo>
                  <a:lnTo>
                    <a:pt x="11580" y="822"/>
                  </a:lnTo>
                  <a:lnTo>
                    <a:pt x="11738" y="822"/>
                  </a:lnTo>
                  <a:lnTo>
                    <a:pt x="11738" y="0"/>
                  </a:lnTo>
                </a:path>
              </a:pathLst>
            </a:custGeom>
            <a:noFill/>
            <a:ln w="28575">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78223" name="Freeform 447"/>
            <p:cNvSpPr>
              <a:spLocks/>
            </p:cNvSpPr>
            <p:nvPr/>
          </p:nvSpPr>
          <p:spPr bwMode="auto">
            <a:xfrm>
              <a:off x="2452519" y="3146701"/>
              <a:ext cx="3689350" cy="1252538"/>
            </a:xfrm>
            <a:custGeom>
              <a:avLst/>
              <a:gdLst>
                <a:gd name="T0" fmla="*/ 0 w 11619"/>
                <a:gd name="T1" fmla="*/ 2147483647 h 6310"/>
                <a:gd name="T2" fmla="*/ 2147483647 w 11619"/>
                <a:gd name="T3" fmla="*/ 2147483647 h 6310"/>
                <a:gd name="T4" fmla="*/ 2147483647 w 11619"/>
                <a:gd name="T5" fmla="*/ 2147483647 h 6310"/>
                <a:gd name="T6" fmla="*/ 2147483647 w 11619"/>
                <a:gd name="T7" fmla="*/ 2147483647 h 6310"/>
                <a:gd name="T8" fmla="*/ 2147483647 w 11619"/>
                <a:gd name="T9" fmla="*/ 2147483647 h 6310"/>
                <a:gd name="T10" fmla="*/ 2147483647 w 11619"/>
                <a:gd name="T11" fmla="*/ 2147483647 h 6310"/>
                <a:gd name="T12" fmla="*/ 2147483647 w 11619"/>
                <a:gd name="T13" fmla="*/ 2147483647 h 6310"/>
                <a:gd name="T14" fmla="*/ 2147483647 w 11619"/>
                <a:gd name="T15" fmla="*/ 2147483647 h 6310"/>
                <a:gd name="T16" fmla="*/ 2147483647 w 11619"/>
                <a:gd name="T17" fmla="*/ 2147483647 h 6310"/>
                <a:gd name="T18" fmla="*/ 2147483647 w 11619"/>
                <a:gd name="T19" fmla="*/ 2147483647 h 6310"/>
                <a:gd name="T20" fmla="*/ 2147483647 w 11619"/>
                <a:gd name="T21" fmla="*/ 2147483647 h 6310"/>
                <a:gd name="T22" fmla="*/ 2147483647 w 11619"/>
                <a:gd name="T23" fmla="*/ 2147483647 h 6310"/>
                <a:gd name="T24" fmla="*/ 2147483647 w 11619"/>
                <a:gd name="T25" fmla="*/ 2147483647 h 6310"/>
                <a:gd name="T26" fmla="*/ 2147483647 w 11619"/>
                <a:gd name="T27" fmla="*/ 2147483647 h 6310"/>
                <a:gd name="T28" fmla="*/ 2147483647 w 11619"/>
                <a:gd name="T29" fmla="*/ 2147483647 h 6310"/>
                <a:gd name="T30" fmla="*/ 2147483647 w 11619"/>
                <a:gd name="T31" fmla="*/ 2147483647 h 6310"/>
                <a:gd name="T32" fmla="*/ 2147483647 w 11619"/>
                <a:gd name="T33" fmla="*/ 2147483647 h 6310"/>
                <a:gd name="T34" fmla="*/ 2147483647 w 11619"/>
                <a:gd name="T35" fmla="*/ 2147483647 h 6310"/>
                <a:gd name="T36" fmla="*/ 2147483647 w 11619"/>
                <a:gd name="T37" fmla="*/ 2147483647 h 6310"/>
                <a:gd name="T38" fmla="*/ 2147483647 w 11619"/>
                <a:gd name="T39" fmla="*/ 2147483647 h 6310"/>
                <a:gd name="T40" fmla="*/ 2147483647 w 11619"/>
                <a:gd name="T41" fmla="*/ 2147483647 h 6310"/>
                <a:gd name="T42" fmla="*/ 2147483647 w 11619"/>
                <a:gd name="T43" fmla="*/ 2147483647 h 6310"/>
                <a:gd name="T44" fmla="*/ 2147483647 w 11619"/>
                <a:gd name="T45" fmla="*/ 2147483647 h 6310"/>
                <a:gd name="T46" fmla="*/ 2147483647 w 11619"/>
                <a:gd name="T47" fmla="*/ 2147483647 h 6310"/>
                <a:gd name="T48" fmla="*/ 2147483647 w 11619"/>
                <a:gd name="T49" fmla="*/ 2147483647 h 6310"/>
                <a:gd name="T50" fmla="*/ 2147483647 w 11619"/>
                <a:gd name="T51" fmla="*/ 2147483647 h 6310"/>
                <a:gd name="T52" fmla="*/ 2147483647 w 11619"/>
                <a:gd name="T53" fmla="*/ 2147483647 h 6310"/>
                <a:gd name="T54" fmla="*/ 2147483647 w 11619"/>
                <a:gd name="T55" fmla="*/ 2147483647 h 6310"/>
                <a:gd name="T56" fmla="*/ 2147483647 w 11619"/>
                <a:gd name="T57" fmla="*/ 2147483647 h 6310"/>
                <a:gd name="T58" fmla="*/ 2147483647 w 11619"/>
                <a:gd name="T59" fmla="*/ 2147483647 h 6310"/>
                <a:gd name="T60" fmla="*/ 2147483647 w 11619"/>
                <a:gd name="T61" fmla="*/ 2147483647 h 6310"/>
                <a:gd name="T62" fmla="*/ 2147483647 w 11619"/>
                <a:gd name="T63" fmla="*/ 2147483647 h 6310"/>
                <a:gd name="T64" fmla="*/ 2147483647 w 11619"/>
                <a:gd name="T65" fmla="*/ 2147483647 h 6310"/>
                <a:gd name="T66" fmla="*/ 2147483647 w 11619"/>
                <a:gd name="T67" fmla="*/ 2147483647 h 6310"/>
                <a:gd name="T68" fmla="*/ 2147483647 w 11619"/>
                <a:gd name="T69" fmla="*/ 2147483647 h 6310"/>
                <a:gd name="T70" fmla="*/ 2147483647 w 11619"/>
                <a:gd name="T71" fmla="*/ 2147483647 h 6310"/>
                <a:gd name="T72" fmla="*/ 2147483647 w 11619"/>
                <a:gd name="T73" fmla="*/ 2147483647 h 6310"/>
                <a:gd name="T74" fmla="*/ 2147483647 w 11619"/>
                <a:gd name="T75" fmla="*/ 2147483647 h 6310"/>
                <a:gd name="T76" fmla="*/ 2147483647 w 11619"/>
                <a:gd name="T77" fmla="*/ 2147483647 h 6310"/>
                <a:gd name="T78" fmla="*/ 2147483647 w 11619"/>
                <a:gd name="T79" fmla="*/ 2147483647 h 6310"/>
                <a:gd name="T80" fmla="*/ 2147483647 w 11619"/>
                <a:gd name="T81" fmla="*/ 2147483647 h 6310"/>
                <a:gd name="T82" fmla="*/ 2147483647 w 11619"/>
                <a:gd name="T83" fmla="*/ 2147483647 h 6310"/>
                <a:gd name="T84" fmla="*/ 2147483647 w 11619"/>
                <a:gd name="T85" fmla="*/ 2147483647 h 6310"/>
                <a:gd name="T86" fmla="*/ 2147483647 w 11619"/>
                <a:gd name="T87" fmla="*/ 2147483647 h 6310"/>
                <a:gd name="T88" fmla="*/ 2147483647 w 11619"/>
                <a:gd name="T89" fmla="*/ 2147483647 h 6310"/>
                <a:gd name="T90" fmla="*/ 2147483647 w 11619"/>
                <a:gd name="T91" fmla="*/ 2147483647 h 6310"/>
                <a:gd name="T92" fmla="*/ 2147483647 w 11619"/>
                <a:gd name="T93" fmla="*/ 2147483647 h 6310"/>
                <a:gd name="T94" fmla="*/ 2147483647 w 11619"/>
                <a:gd name="T95" fmla="*/ 2147483647 h 6310"/>
                <a:gd name="T96" fmla="*/ 2147483647 w 11619"/>
                <a:gd name="T97" fmla="*/ 0 h 6310"/>
                <a:gd name="T98" fmla="*/ 2147483647 w 11619"/>
                <a:gd name="T99" fmla="*/ 0 h 63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619" h="6310">
                  <a:moveTo>
                    <a:pt x="0" y="6310"/>
                  </a:moveTo>
                  <a:lnTo>
                    <a:pt x="1283" y="6310"/>
                  </a:lnTo>
                  <a:lnTo>
                    <a:pt x="1283" y="6102"/>
                  </a:lnTo>
                  <a:lnTo>
                    <a:pt x="2175" y="6102"/>
                  </a:lnTo>
                  <a:lnTo>
                    <a:pt x="2175" y="5896"/>
                  </a:lnTo>
                  <a:lnTo>
                    <a:pt x="2448" y="5896"/>
                  </a:lnTo>
                  <a:lnTo>
                    <a:pt x="2448" y="5689"/>
                  </a:lnTo>
                  <a:lnTo>
                    <a:pt x="2721" y="5689"/>
                  </a:lnTo>
                  <a:lnTo>
                    <a:pt x="2721" y="5482"/>
                  </a:lnTo>
                  <a:lnTo>
                    <a:pt x="3032" y="5482"/>
                  </a:lnTo>
                  <a:lnTo>
                    <a:pt x="3032" y="5275"/>
                  </a:lnTo>
                  <a:lnTo>
                    <a:pt x="3304" y="5275"/>
                  </a:lnTo>
                  <a:lnTo>
                    <a:pt x="3304" y="5069"/>
                  </a:lnTo>
                  <a:lnTo>
                    <a:pt x="4042" y="5069"/>
                  </a:lnTo>
                  <a:lnTo>
                    <a:pt x="4042" y="4861"/>
                  </a:lnTo>
                  <a:lnTo>
                    <a:pt x="4079" y="4861"/>
                  </a:lnTo>
                  <a:lnTo>
                    <a:pt x="4079" y="4652"/>
                  </a:lnTo>
                  <a:lnTo>
                    <a:pt x="4469" y="4652"/>
                  </a:lnTo>
                  <a:lnTo>
                    <a:pt x="4469" y="4443"/>
                  </a:lnTo>
                  <a:lnTo>
                    <a:pt x="4780" y="4443"/>
                  </a:lnTo>
                  <a:lnTo>
                    <a:pt x="4780" y="4233"/>
                  </a:lnTo>
                  <a:lnTo>
                    <a:pt x="5247" y="4233"/>
                  </a:lnTo>
                  <a:lnTo>
                    <a:pt x="5247" y="4020"/>
                  </a:lnTo>
                  <a:lnTo>
                    <a:pt x="5713" y="4020"/>
                  </a:lnTo>
                  <a:lnTo>
                    <a:pt x="5713" y="3805"/>
                  </a:lnTo>
                  <a:lnTo>
                    <a:pt x="6024" y="3805"/>
                  </a:lnTo>
                  <a:lnTo>
                    <a:pt x="6024" y="3590"/>
                  </a:lnTo>
                  <a:lnTo>
                    <a:pt x="6412" y="3590"/>
                  </a:lnTo>
                  <a:lnTo>
                    <a:pt x="6412" y="3375"/>
                  </a:lnTo>
                  <a:lnTo>
                    <a:pt x="6762" y="3375"/>
                  </a:lnTo>
                  <a:lnTo>
                    <a:pt x="6762" y="3159"/>
                  </a:lnTo>
                  <a:lnTo>
                    <a:pt x="7229" y="3159"/>
                  </a:lnTo>
                  <a:lnTo>
                    <a:pt x="7229" y="2936"/>
                  </a:lnTo>
                  <a:lnTo>
                    <a:pt x="7308" y="2936"/>
                  </a:lnTo>
                  <a:lnTo>
                    <a:pt x="7308" y="2715"/>
                  </a:lnTo>
                  <a:lnTo>
                    <a:pt x="7344" y="2715"/>
                  </a:lnTo>
                  <a:lnTo>
                    <a:pt x="7344" y="2491"/>
                  </a:lnTo>
                  <a:lnTo>
                    <a:pt x="7617" y="2491"/>
                  </a:lnTo>
                  <a:lnTo>
                    <a:pt x="7617" y="2033"/>
                  </a:lnTo>
                  <a:lnTo>
                    <a:pt x="8200" y="2033"/>
                  </a:lnTo>
                  <a:lnTo>
                    <a:pt x="8200" y="1787"/>
                  </a:lnTo>
                  <a:lnTo>
                    <a:pt x="8512" y="1787"/>
                  </a:lnTo>
                  <a:lnTo>
                    <a:pt x="8512" y="1535"/>
                  </a:lnTo>
                  <a:lnTo>
                    <a:pt x="8938" y="1535"/>
                  </a:lnTo>
                  <a:lnTo>
                    <a:pt x="8938" y="1273"/>
                  </a:lnTo>
                  <a:lnTo>
                    <a:pt x="10028" y="1273"/>
                  </a:lnTo>
                  <a:lnTo>
                    <a:pt x="10028" y="909"/>
                  </a:lnTo>
                  <a:lnTo>
                    <a:pt x="11619" y="909"/>
                  </a:lnTo>
                  <a:lnTo>
                    <a:pt x="11619"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44998855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a:xfrm>
            <a:off x="1828800" y="342900"/>
            <a:ext cx="5849938" cy="914400"/>
          </a:xfrm>
          <a:solidFill>
            <a:schemeClr val="accent5"/>
          </a:solidFill>
          <a:ln>
            <a:solidFill>
              <a:srgbClr val="000000"/>
            </a:solidFill>
            <a:miter lim="800000"/>
            <a:headEnd/>
            <a:tailEnd/>
          </a:ln>
        </p:spPr>
        <p:txBody>
          <a:bodyPr/>
          <a:lstStyle/>
          <a:p>
            <a:pPr eaLnBrk="1" hangingPunct="1">
              <a:defRPr/>
            </a:pPr>
            <a:r>
              <a:rPr lang="en-US" altLang="fr-FR" b="1" dirty="0" smtClean="0">
                <a:solidFill>
                  <a:schemeClr val="tx1"/>
                </a:solidFill>
              </a:rPr>
              <a:t>Disclosures</a:t>
            </a:r>
            <a:endParaRPr lang="en-US" altLang="fr-FR" sz="4000" b="1" dirty="0" smtClean="0">
              <a:solidFill>
                <a:schemeClr val="tx1"/>
              </a:solidFill>
            </a:endParaRPr>
          </a:p>
        </p:txBody>
      </p:sp>
      <p:sp>
        <p:nvSpPr>
          <p:cNvPr id="92163" name="Text Box 6"/>
          <p:cNvSpPr txBox="1">
            <a:spLocks noChangeArrowheads="1"/>
          </p:cNvSpPr>
          <p:nvPr/>
        </p:nvSpPr>
        <p:spPr bwMode="auto">
          <a:xfrm>
            <a:off x="381002" y="2400300"/>
            <a:ext cx="83486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fr-FR" altLang="fr-FR" sz="2800" smtClean="0">
                <a:solidFill>
                  <a:srgbClr val="000000"/>
                </a:solidFill>
              </a:rPr>
              <a:t>Advisory boards: Gilead, Merck, ViiV, Sanofi</a:t>
            </a:r>
          </a:p>
          <a:p>
            <a:pPr algn="ctr"/>
            <a:endParaRPr lang="fr-FR" altLang="fr-FR" sz="2800" smtClean="0">
              <a:solidFill>
                <a:srgbClr val="000000"/>
              </a:solidFill>
            </a:endParaRPr>
          </a:p>
          <a:p>
            <a:pPr algn="ctr"/>
            <a:r>
              <a:rPr lang="fr-FR" altLang="fr-FR" sz="2800" smtClean="0">
                <a:solidFill>
                  <a:srgbClr val="000000"/>
                </a:solidFill>
              </a:rPr>
              <a:t>Research grants: Gilead</a:t>
            </a:r>
          </a:p>
          <a:p>
            <a:pPr algn="ctr"/>
            <a:endParaRPr lang="en-US" altLang="fr-FR" sz="2400" smtClean="0">
              <a:solidFill>
                <a:srgbClr val="000000"/>
              </a:solidFill>
            </a:endParaRPr>
          </a:p>
        </p:txBody>
      </p:sp>
    </p:spTree>
    <p:extLst>
      <p:ext uri="{BB962C8B-B14F-4D97-AF65-F5344CB8AC3E}">
        <p14:creationId xmlns:p14="http://schemas.microsoft.com/office/powerpoint/2010/main" val="145404872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AutoShape 3"/>
          <p:cNvSpPr>
            <a:spLocks noChangeArrowheads="1"/>
          </p:cNvSpPr>
          <p:nvPr/>
        </p:nvSpPr>
        <p:spPr bwMode="auto">
          <a:xfrm>
            <a:off x="2286000" y="228600"/>
            <a:ext cx="6635750" cy="8572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5"/>
          </a:solidFill>
          <a:ln w="9525">
            <a:solidFill>
              <a:schemeClr val="tx1"/>
            </a:solidFill>
            <a:round/>
            <a:headEnd/>
            <a:tailEnd/>
          </a:ln>
        </p:spPr>
        <p:txBody>
          <a:bodyPr lIns="0" tIns="0" rIns="0" bIns="0" anchor="ctr" anchorCtr="1"/>
          <a:lstStyle/>
          <a:p>
            <a:pPr algn="ctr" defTabSz="409453">
              <a:lnSpc>
                <a:spcPct val="97000"/>
              </a:lnSpc>
              <a:buClr>
                <a:srgbClr val="FFFFFF"/>
              </a:buClr>
              <a:buSzPct val="45000"/>
              <a:tabLst>
                <a:tab pos="649096" algn="l"/>
                <a:tab pos="1298190" algn="l"/>
                <a:tab pos="1948872" algn="l"/>
                <a:tab pos="2597966" algn="l"/>
                <a:tab pos="3247061" algn="l"/>
                <a:tab pos="3896157" algn="l"/>
                <a:tab pos="4546838" algn="l"/>
                <a:tab pos="5195931" algn="l"/>
                <a:tab pos="5845028" algn="l"/>
                <a:tab pos="6494121" algn="l"/>
                <a:tab pos="7143216" algn="l"/>
                <a:tab pos="7793898" algn="l"/>
              </a:tabLst>
              <a:defRPr/>
            </a:pPr>
            <a:endParaRPr lang="en-US" altLang="fr-FR" sz="3600" b="1" dirty="0">
              <a:solidFill>
                <a:srgbClr val="000000"/>
              </a:solidFill>
              <a:latin typeface="Arial" pitchFamily="34" charset="0"/>
              <a:ea typeface="MS PGothic" pitchFamily="34" charset="-128"/>
              <a:cs typeface="Arial Unicode MS" pitchFamily="34" charset="-128"/>
            </a:endParaRPr>
          </a:p>
          <a:p>
            <a:pPr algn="ctr" defTabSz="409453">
              <a:lnSpc>
                <a:spcPct val="97000"/>
              </a:lnSpc>
              <a:buClr>
                <a:srgbClr val="FFFFFF"/>
              </a:buClr>
              <a:buSzPct val="45000"/>
              <a:tabLst>
                <a:tab pos="649096" algn="l"/>
                <a:tab pos="1298190" algn="l"/>
                <a:tab pos="1948872" algn="l"/>
                <a:tab pos="2597966" algn="l"/>
                <a:tab pos="3247061" algn="l"/>
                <a:tab pos="3896157" algn="l"/>
                <a:tab pos="4546838" algn="l"/>
                <a:tab pos="5195931" algn="l"/>
                <a:tab pos="5845028" algn="l"/>
                <a:tab pos="6494121" algn="l"/>
                <a:tab pos="7143216" algn="l"/>
                <a:tab pos="7793898" algn="l"/>
              </a:tabLst>
              <a:defRPr/>
            </a:pPr>
            <a:endParaRPr lang="en-US" altLang="fr-FR" sz="3600" b="1" dirty="0">
              <a:solidFill>
                <a:srgbClr val="000000"/>
              </a:solidFill>
              <a:latin typeface="Arial" pitchFamily="34" charset="0"/>
              <a:ea typeface="MS PGothic" pitchFamily="34" charset="-128"/>
              <a:cs typeface="Arial Unicode MS" pitchFamily="34" charset="-128"/>
            </a:endParaRPr>
          </a:p>
          <a:p>
            <a:pPr algn="ctr" defTabSz="409453">
              <a:lnSpc>
                <a:spcPct val="97000"/>
              </a:lnSpc>
              <a:buClr>
                <a:srgbClr val="FFFFFF"/>
              </a:buClr>
              <a:buSzPct val="45000"/>
              <a:tabLst>
                <a:tab pos="649096" algn="l"/>
                <a:tab pos="1298190" algn="l"/>
                <a:tab pos="1948872" algn="l"/>
                <a:tab pos="2597966" algn="l"/>
                <a:tab pos="3247061" algn="l"/>
                <a:tab pos="3896157" algn="l"/>
                <a:tab pos="4546838" algn="l"/>
                <a:tab pos="5195931" algn="l"/>
                <a:tab pos="5845028" algn="l"/>
                <a:tab pos="6494121" algn="l"/>
                <a:tab pos="7143216" algn="l"/>
                <a:tab pos="7793898" algn="l"/>
              </a:tabLst>
              <a:defRPr/>
            </a:pPr>
            <a:r>
              <a:rPr lang="en-US" altLang="fr-FR" sz="3200" b="1" dirty="0">
                <a:solidFill>
                  <a:srgbClr val="000000"/>
                </a:solidFill>
                <a:latin typeface="Arial" pitchFamily="34" charset="0"/>
                <a:ea typeface="MS PGothic" pitchFamily="34" charset="-128"/>
                <a:cs typeface="Arial Unicode MS" pitchFamily="34" charset="-128"/>
              </a:rPr>
              <a:t>Incidence of Chlamydia </a:t>
            </a:r>
          </a:p>
          <a:p>
            <a:pPr algn="ctr" defTabSz="409453">
              <a:lnSpc>
                <a:spcPct val="97000"/>
              </a:lnSpc>
              <a:buClr>
                <a:srgbClr val="FFFFFF"/>
              </a:buClr>
              <a:buSzPct val="45000"/>
              <a:tabLst>
                <a:tab pos="649096" algn="l"/>
                <a:tab pos="1298190" algn="l"/>
                <a:tab pos="1948872" algn="l"/>
                <a:tab pos="2597966" algn="l"/>
                <a:tab pos="3247061" algn="l"/>
                <a:tab pos="3896157" algn="l"/>
                <a:tab pos="4546838" algn="l"/>
                <a:tab pos="5195931" algn="l"/>
                <a:tab pos="5845028" algn="l"/>
                <a:tab pos="6494121" algn="l"/>
                <a:tab pos="7143216" algn="l"/>
                <a:tab pos="7793898" algn="l"/>
              </a:tabLst>
              <a:defRPr/>
            </a:pPr>
            <a:r>
              <a:rPr lang="en-US" altLang="fr-FR" sz="3200" b="1" dirty="0">
                <a:solidFill>
                  <a:srgbClr val="000000"/>
                </a:solidFill>
                <a:latin typeface="Arial" pitchFamily="34" charset="0"/>
                <a:ea typeface="MS PGothic" pitchFamily="34" charset="-128"/>
                <a:cs typeface="Arial Unicode MS" pitchFamily="34" charset="-128"/>
              </a:rPr>
              <a:t>(ITT Population)</a:t>
            </a:r>
          </a:p>
          <a:p>
            <a:pPr algn="ctr" defTabSz="409453">
              <a:lnSpc>
                <a:spcPct val="97000"/>
              </a:lnSpc>
              <a:buClr>
                <a:srgbClr val="FFFFFF"/>
              </a:buClr>
              <a:buSzPct val="45000"/>
              <a:tabLst>
                <a:tab pos="649096" algn="l"/>
                <a:tab pos="1298190" algn="l"/>
                <a:tab pos="1948872" algn="l"/>
                <a:tab pos="2597966" algn="l"/>
                <a:tab pos="3247061" algn="l"/>
                <a:tab pos="3896157" algn="l"/>
                <a:tab pos="4546838" algn="l"/>
                <a:tab pos="5195931" algn="l"/>
                <a:tab pos="5845028" algn="l"/>
                <a:tab pos="6494121" algn="l"/>
                <a:tab pos="7143216" algn="l"/>
                <a:tab pos="7793898" algn="l"/>
              </a:tabLst>
              <a:defRPr/>
            </a:pPr>
            <a:endParaRPr lang="en-US" altLang="fr-FR" sz="3600" b="1" dirty="0">
              <a:solidFill>
                <a:srgbClr val="000000"/>
              </a:solidFill>
              <a:latin typeface="Arial" pitchFamily="34" charset="0"/>
              <a:ea typeface="MS PGothic" pitchFamily="34" charset="-128"/>
              <a:cs typeface="Arial Unicode MS" pitchFamily="34" charset="-128"/>
            </a:endParaRPr>
          </a:p>
          <a:p>
            <a:pPr algn="ctr" defTabSz="409453">
              <a:lnSpc>
                <a:spcPct val="97000"/>
              </a:lnSpc>
              <a:buClr>
                <a:srgbClr val="FFFFFF"/>
              </a:buClr>
              <a:buSzPct val="45000"/>
              <a:tabLst>
                <a:tab pos="649096" algn="l"/>
                <a:tab pos="1298190" algn="l"/>
                <a:tab pos="1948872" algn="l"/>
                <a:tab pos="2597966" algn="l"/>
                <a:tab pos="3247061" algn="l"/>
                <a:tab pos="3896157" algn="l"/>
                <a:tab pos="4546838" algn="l"/>
                <a:tab pos="5195931" algn="l"/>
                <a:tab pos="5845028" algn="l"/>
                <a:tab pos="6494121" algn="l"/>
                <a:tab pos="7143216" algn="l"/>
                <a:tab pos="7793898" algn="l"/>
              </a:tabLst>
              <a:defRPr/>
            </a:pPr>
            <a:endParaRPr lang="en-US" altLang="fr-FR" sz="3600" b="1" dirty="0">
              <a:solidFill>
                <a:srgbClr val="000000"/>
              </a:solidFill>
              <a:latin typeface="Arial" pitchFamily="34" charset="0"/>
              <a:ea typeface="MS PGothic" pitchFamily="34" charset="-128"/>
              <a:cs typeface="Arial Unicode MS" pitchFamily="34" charset="-128"/>
            </a:endParaRPr>
          </a:p>
        </p:txBody>
      </p:sp>
      <p:sp>
        <p:nvSpPr>
          <p:cNvPr id="180227" name="Text Box 4"/>
          <p:cNvSpPr txBox="1">
            <a:spLocks noChangeArrowheads="1"/>
          </p:cNvSpPr>
          <p:nvPr/>
        </p:nvSpPr>
        <p:spPr bwMode="auto">
          <a:xfrm>
            <a:off x="912814" y="4510088"/>
            <a:ext cx="5500687"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09575">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1pPr>
            <a:lvl2pPr marL="742950" indent="-285750" defTabSz="409575">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2pPr>
            <a:lvl3pPr marL="1143000" indent="-228600" defTabSz="409575">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3pPr>
            <a:lvl4pPr marL="1600200" indent="-228600" defTabSz="409575">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4pPr>
            <a:lvl5pPr marL="2057400" indent="-228600" defTabSz="409575">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5pPr>
            <a:lvl6pPr marL="25146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6pPr>
            <a:lvl7pPr marL="29718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7pPr>
            <a:lvl8pPr marL="34290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8pPr>
            <a:lvl9pPr marL="38862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9pPr>
          </a:lstStyle>
          <a:p>
            <a:pPr>
              <a:lnSpc>
                <a:spcPct val="93000"/>
              </a:lnSpc>
              <a:buClr>
                <a:srgbClr val="FFFFFF"/>
              </a:buClr>
              <a:buSzPct val="45000"/>
              <a:buFont typeface="Wingdings" pitchFamily="2" charset="2"/>
              <a:buNone/>
            </a:pPr>
            <a:endParaRPr lang="en-US" altLang="fr-FR" sz="1100" b="1" smtClean="0">
              <a:solidFill>
                <a:srgbClr val="FFFFFF"/>
              </a:solidFill>
              <a:ea typeface="MS PGothic" pitchFamily="34" charset="-128"/>
              <a:cs typeface="Arial Unicode MS" pitchFamily="34" charset="-128"/>
            </a:endParaRPr>
          </a:p>
        </p:txBody>
      </p:sp>
      <p:pic>
        <p:nvPicPr>
          <p:cNvPr id="180228"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1451"/>
            <a:ext cx="2286000" cy="76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9" name="Text Box 6"/>
          <p:cNvSpPr txBox="1">
            <a:spLocks noChangeArrowheads="1"/>
          </p:cNvSpPr>
          <p:nvPr/>
        </p:nvSpPr>
        <p:spPr bwMode="auto">
          <a:xfrm>
            <a:off x="-246062" y="3876676"/>
            <a:ext cx="9542463" cy="132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fr-FR" altLang="fr-FR" smtClean="0">
                <a:solidFill>
                  <a:srgbClr val="000000"/>
                </a:solidFill>
              </a:rPr>
              <a:t>Median follow-up of 8.7 months (IQR: 7.8-9.7): 28 subjects infected </a:t>
            </a:r>
          </a:p>
          <a:p>
            <a:pPr algn="ctr"/>
            <a:r>
              <a:rPr lang="fr-FR" altLang="fr-FR" sz="900" smtClean="0">
                <a:solidFill>
                  <a:srgbClr val="000000"/>
                </a:solidFill>
              </a:rPr>
              <a:t/>
            </a:r>
            <a:br>
              <a:rPr lang="fr-FR" altLang="fr-FR" sz="900" smtClean="0">
                <a:solidFill>
                  <a:srgbClr val="000000"/>
                </a:solidFill>
              </a:rPr>
            </a:br>
            <a:r>
              <a:rPr lang="fr-FR" altLang="fr-FR" b="1" smtClean="0">
                <a:solidFill>
                  <a:srgbClr val="FF0000"/>
                </a:solidFill>
              </a:rPr>
              <a:t>21 in no PEP arm </a:t>
            </a:r>
            <a:r>
              <a:rPr lang="fr-FR" altLang="fr-FR" smtClean="0">
                <a:solidFill>
                  <a:srgbClr val="000000"/>
                </a:solidFill>
              </a:rPr>
              <a:t>(incidence: 28.6/100 PY), </a:t>
            </a:r>
            <a:r>
              <a:rPr lang="fr-FR" altLang="fr-FR" b="1" smtClean="0">
                <a:solidFill>
                  <a:srgbClr val="0070C0"/>
                </a:solidFill>
              </a:rPr>
              <a:t>7 in PEP arm </a:t>
            </a:r>
            <a:r>
              <a:rPr lang="fr-FR" altLang="fr-FR" smtClean="0">
                <a:solidFill>
                  <a:srgbClr val="000000"/>
                </a:solidFill>
              </a:rPr>
              <a:t>(incidence: 8.7/100 PY)</a:t>
            </a:r>
          </a:p>
          <a:p>
            <a:pPr algn="ctr"/>
            <a:endParaRPr lang="fr-FR" altLang="fr-FR" sz="900" b="1" smtClean="0">
              <a:solidFill>
                <a:srgbClr val="000000"/>
              </a:solidFill>
            </a:endParaRPr>
          </a:p>
          <a:p>
            <a:pPr algn="ctr"/>
            <a:r>
              <a:rPr lang="fr-FR" altLang="fr-FR" sz="1100" b="1" smtClean="0">
                <a:solidFill>
                  <a:srgbClr val="000000"/>
                </a:solidFill>
              </a:rPr>
              <a:t>                </a:t>
            </a:r>
            <a:r>
              <a:rPr lang="fr-FR" altLang="fr-FR" b="1" smtClean="0">
                <a:solidFill>
                  <a:srgbClr val="000000"/>
                </a:solidFill>
              </a:rPr>
              <a:t>Hazard Ratio: 0.30 (95% CI: 0.13-0.70, p=0.006)</a:t>
            </a:r>
            <a:r>
              <a:rPr lang="fr-FR" altLang="fr-FR" smtClean="0">
                <a:solidFill>
                  <a:srgbClr val="000000"/>
                </a:solidFill>
              </a:rPr>
              <a:t> </a:t>
            </a:r>
          </a:p>
          <a:p>
            <a:pPr algn="ctr"/>
            <a:endParaRPr lang="fr-FR" altLang="fr-FR" sz="800" smtClean="0">
              <a:solidFill>
                <a:srgbClr val="000000"/>
              </a:solidFill>
            </a:endParaRPr>
          </a:p>
        </p:txBody>
      </p:sp>
      <p:grpSp>
        <p:nvGrpSpPr>
          <p:cNvPr id="180230" name="Groupe 1"/>
          <p:cNvGrpSpPr>
            <a:grpSpLocks/>
          </p:cNvGrpSpPr>
          <p:nvPr/>
        </p:nvGrpSpPr>
        <p:grpSpPr bwMode="auto">
          <a:xfrm>
            <a:off x="457200" y="1157288"/>
            <a:ext cx="8280400" cy="2802742"/>
            <a:chOff x="1107873" y="1752600"/>
            <a:chExt cx="6131127" cy="3177803"/>
          </a:xfrm>
        </p:grpSpPr>
        <p:sp>
          <p:nvSpPr>
            <p:cNvPr id="180231" name="Rectangle 28819"/>
            <p:cNvSpPr>
              <a:spLocks noChangeArrowheads="1"/>
            </p:cNvSpPr>
            <p:nvPr/>
          </p:nvSpPr>
          <p:spPr bwMode="auto">
            <a:xfrm>
              <a:off x="6324600" y="4251325"/>
              <a:ext cx="914400" cy="31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fr-FR" altLang="fr-FR" sz="1200" b="1" smtClean="0">
                  <a:solidFill>
                    <a:srgbClr val="000000"/>
                  </a:solidFill>
                  <a:latin typeface="Arial" pitchFamily="34" charset="0"/>
                  <a:cs typeface="Arial" pitchFamily="34" charset="0"/>
                </a:rPr>
                <a:t>months</a:t>
              </a:r>
            </a:p>
          </p:txBody>
        </p:sp>
        <p:sp>
          <p:nvSpPr>
            <p:cNvPr id="180232" name="ZoneTexte 28820"/>
            <p:cNvSpPr txBox="1">
              <a:spLocks noChangeArrowheads="1"/>
            </p:cNvSpPr>
            <p:nvPr/>
          </p:nvSpPr>
          <p:spPr bwMode="auto">
            <a:xfrm>
              <a:off x="2212373" y="4264025"/>
              <a:ext cx="199641" cy="31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a:t>
              </a:r>
            </a:p>
          </p:txBody>
        </p:sp>
        <p:sp>
          <p:nvSpPr>
            <p:cNvPr id="180233" name="ZoneTexte 183"/>
            <p:cNvSpPr txBox="1">
              <a:spLocks noChangeArrowheads="1"/>
            </p:cNvSpPr>
            <p:nvPr/>
          </p:nvSpPr>
          <p:spPr bwMode="auto">
            <a:xfrm>
              <a:off x="2962468" y="4264025"/>
              <a:ext cx="199641" cy="31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2</a:t>
              </a:r>
            </a:p>
          </p:txBody>
        </p:sp>
        <p:sp>
          <p:nvSpPr>
            <p:cNvPr id="180234" name="ZoneTexte 184"/>
            <p:cNvSpPr txBox="1">
              <a:spLocks noChangeArrowheads="1"/>
            </p:cNvSpPr>
            <p:nvPr/>
          </p:nvSpPr>
          <p:spPr bwMode="auto">
            <a:xfrm>
              <a:off x="3714942" y="4264025"/>
              <a:ext cx="199641" cy="31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4</a:t>
              </a:r>
            </a:p>
          </p:txBody>
        </p:sp>
        <p:sp>
          <p:nvSpPr>
            <p:cNvPr id="180235" name="ZoneTexte 185"/>
            <p:cNvSpPr txBox="1">
              <a:spLocks noChangeArrowheads="1"/>
            </p:cNvSpPr>
            <p:nvPr/>
          </p:nvSpPr>
          <p:spPr bwMode="auto">
            <a:xfrm>
              <a:off x="4484880" y="4264025"/>
              <a:ext cx="199641" cy="31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6</a:t>
              </a:r>
            </a:p>
          </p:txBody>
        </p:sp>
        <p:sp>
          <p:nvSpPr>
            <p:cNvPr id="180236" name="ZoneTexte 186"/>
            <p:cNvSpPr txBox="1">
              <a:spLocks noChangeArrowheads="1"/>
            </p:cNvSpPr>
            <p:nvPr/>
          </p:nvSpPr>
          <p:spPr bwMode="auto">
            <a:xfrm>
              <a:off x="5227828" y="4264025"/>
              <a:ext cx="199641" cy="31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8</a:t>
              </a:r>
            </a:p>
          </p:txBody>
        </p:sp>
        <p:sp>
          <p:nvSpPr>
            <p:cNvPr id="180237" name="ZoneTexte 187"/>
            <p:cNvSpPr txBox="1">
              <a:spLocks noChangeArrowheads="1"/>
            </p:cNvSpPr>
            <p:nvPr/>
          </p:nvSpPr>
          <p:spPr bwMode="auto">
            <a:xfrm>
              <a:off x="5936945" y="4264025"/>
              <a:ext cx="262548" cy="31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10</a:t>
              </a:r>
            </a:p>
          </p:txBody>
        </p:sp>
        <p:sp>
          <p:nvSpPr>
            <p:cNvPr id="180238" name="ZoneTexte 192"/>
            <p:cNvSpPr txBox="1">
              <a:spLocks noChangeArrowheads="1"/>
            </p:cNvSpPr>
            <p:nvPr/>
          </p:nvSpPr>
          <p:spPr bwMode="auto">
            <a:xfrm>
              <a:off x="1960755" y="4073525"/>
              <a:ext cx="199641" cy="31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a:t>
              </a:r>
            </a:p>
          </p:txBody>
        </p:sp>
        <p:sp>
          <p:nvSpPr>
            <p:cNvPr id="180239" name="ZoneTexte 193"/>
            <p:cNvSpPr txBox="1">
              <a:spLocks noChangeArrowheads="1"/>
            </p:cNvSpPr>
            <p:nvPr/>
          </p:nvSpPr>
          <p:spPr bwMode="auto">
            <a:xfrm>
              <a:off x="1912485" y="3609975"/>
              <a:ext cx="294595" cy="31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0.1</a:t>
              </a:r>
            </a:p>
          </p:txBody>
        </p:sp>
        <p:sp>
          <p:nvSpPr>
            <p:cNvPr id="180240" name="ZoneTexte 194"/>
            <p:cNvSpPr txBox="1">
              <a:spLocks noChangeArrowheads="1"/>
            </p:cNvSpPr>
            <p:nvPr/>
          </p:nvSpPr>
          <p:spPr bwMode="auto">
            <a:xfrm>
              <a:off x="1912485" y="3144838"/>
              <a:ext cx="294595" cy="31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0.2</a:t>
              </a:r>
            </a:p>
          </p:txBody>
        </p:sp>
        <p:sp>
          <p:nvSpPr>
            <p:cNvPr id="180241" name="ZoneTexte 195"/>
            <p:cNvSpPr txBox="1">
              <a:spLocks noChangeArrowheads="1"/>
            </p:cNvSpPr>
            <p:nvPr/>
          </p:nvSpPr>
          <p:spPr bwMode="auto">
            <a:xfrm>
              <a:off x="1912485" y="2695575"/>
              <a:ext cx="294595" cy="31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0.3</a:t>
              </a:r>
            </a:p>
          </p:txBody>
        </p:sp>
        <p:sp>
          <p:nvSpPr>
            <p:cNvPr id="180242" name="ZoneTexte 196"/>
            <p:cNvSpPr txBox="1">
              <a:spLocks noChangeArrowheads="1"/>
            </p:cNvSpPr>
            <p:nvPr/>
          </p:nvSpPr>
          <p:spPr bwMode="auto">
            <a:xfrm>
              <a:off x="1912485" y="2230438"/>
              <a:ext cx="294595" cy="31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0.4</a:t>
              </a:r>
            </a:p>
          </p:txBody>
        </p:sp>
        <p:sp>
          <p:nvSpPr>
            <p:cNvPr id="180243" name="ZoneTexte 197"/>
            <p:cNvSpPr txBox="1">
              <a:spLocks noChangeArrowheads="1"/>
            </p:cNvSpPr>
            <p:nvPr/>
          </p:nvSpPr>
          <p:spPr bwMode="auto">
            <a:xfrm>
              <a:off x="1912485" y="1752600"/>
              <a:ext cx="294595" cy="31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0.5</a:t>
              </a:r>
            </a:p>
          </p:txBody>
        </p:sp>
        <p:sp>
          <p:nvSpPr>
            <p:cNvPr id="180244" name="ZoneTexte 28822"/>
            <p:cNvSpPr txBox="1">
              <a:spLocks noChangeArrowheads="1"/>
            </p:cNvSpPr>
            <p:nvPr/>
          </p:nvSpPr>
          <p:spPr bwMode="auto">
            <a:xfrm>
              <a:off x="1107873" y="4476751"/>
              <a:ext cx="993694" cy="4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fr-FR" altLang="fr-FR" sz="1000" b="1" i="1" smtClean="0">
                  <a:solidFill>
                    <a:srgbClr val="000000"/>
                  </a:solidFill>
                </a:rPr>
                <a:t>No at risk : No PEP</a:t>
              </a:r>
            </a:p>
            <a:p>
              <a:pPr eaLnBrk="0" hangingPunct="0"/>
              <a:r>
                <a:rPr lang="fr-FR" altLang="fr-FR" sz="1000" b="1" i="1" smtClean="0">
                  <a:solidFill>
                    <a:srgbClr val="000000"/>
                  </a:solidFill>
                </a:rPr>
                <a:t>                    PEP</a:t>
              </a:r>
            </a:p>
          </p:txBody>
        </p:sp>
        <p:sp>
          <p:nvSpPr>
            <p:cNvPr id="180245" name="ZoneTexte 202"/>
            <p:cNvSpPr txBox="1">
              <a:spLocks noChangeArrowheads="1"/>
            </p:cNvSpPr>
            <p:nvPr/>
          </p:nvSpPr>
          <p:spPr bwMode="auto">
            <a:xfrm>
              <a:off x="2172635" y="4476751"/>
              <a:ext cx="293408" cy="4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000" b="1" i="1" smtClean="0">
                  <a:solidFill>
                    <a:srgbClr val="000000"/>
                  </a:solidFill>
                </a:rPr>
                <a:t>116</a:t>
              </a:r>
            </a:p>
            <a:p>
              <a:pPr algn="ctr" eaLnBrk="0" hangingPunct="0"/>
              <a:r>
                <a:rPr lang="fr-FR" altLang="fr-FR" sz="1000" b="1" i="1" smtClean="0">
                  <a:solidFill>
                    <a:srgbClr val="000000"/>
                  </a:solidFill>
                </a:rPr>
                <a:t>116</a:t>
              </a:r>
            </a:p>
          </p:txBody>
        </p:sp>
        <p:sp>
          <p:nvSpPr>
            <p:cNvPr id="180246" name="ZoneTexte 204"/>
            <p:cNvSpPr txBox="1">
              <a:spLocks noChangeArrowheads="1"/>
            </p:cNvSpPr>
            <p:nvPr/>
          </p:nvSpPr>
          <p:spPr bwMode="auto">
            <a:xfrm>
              <a:off x="2921935" y="4476751"/>
              <a:ext cx="293408" cy="4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000" b="1" i="1" smtClean="0">
                  <a:solidFill>
                    <a:srgbClr val="000000"/>
                  </a:solidFill>
                </a:rPr>
                <a:t>112</a:t>
              </a:r>
            </a:p>
            <a:p>
              <a:pPr algn="ctr" eaLnBrk="0" hangingPunct="0"/>
              <a:r>
                <a:rPr lang="fr-FR" altLang="fr-FR" sz="1000" b="1" i="1" smtClean="0">
                  <a:solidFill>
                    <a:srgbClr val="000000"/>
                  </a:solidFill>
                </a:rPr>
                <a:t>114</a:t>
              </a:r>
            </a:p>
          </p:txBody>
        </p:sp>
        <p:sp>
          <p:nvSpPr>
            <p:cNvPr id="180247" name="ZoneTexte 205"/>
            <p:cNvSpPr txBox="1">
              <a:spLocks noChangeArrowheads="1"/>
            </p:cNvSpPr>
            <p:nvPr/>
          </p:nvSpPr>
          <p:spPr bwMode="auto">
            <a:xfrm>
              <a:off x="5214202" y="4476751"/>
              <a:ext cx="241183" cy="4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000" b="1" i="1" smtClean="0">
                  <a:solidFill>
                    <a:srgbClr val="000000"/>
                  </a:solidFill>
                </a:rPr>
                <a:t>68</a:t>
              </a:r>
            </a:p>
            <a:p>
              <a:pPr algn="ctr" eaLnBrk="0" hangingPunct="0"/>
              <a:r>
                <a:rPr lang="fr-FR" altLang="fr-FR" sz="1000" b="1" i="1" smtClean="0">
                  <a:solidFill>
                    <a:srgbClr val="000000"/>
                  </a:solidFill>
                </a:rPr>
                <a:t>84</a:t>
              </a:r>
            </a:p>
          </p:txBody>
        </p:sp>
        <p:sp>
          <p:nvSpPr>
            <p:cNvPr id="180248" name="ZoneTexte 206"/>
            <p:cNvSpPr txBox="1">
              <a:spLocks noChangeArrowheads="1"/>
            </p:cNvSpPr>
            <p:nvPr/>
          </p:nvSpPr>
          <p:spPr bwMode="auto">
            <a:xfrm>
              <a:off x="5955565" y="4476751"/>
              <a:ext cx="241183" cy="4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000" b="1" i="1" smtClean="0">
                  <a:solidFill>
                    <a:srgbClr val="000000"/>
                  </a:solidFill>
                </a:rPr>
                <a:t>9</a:t>
              </a:r>
            </a:p>
            <a:p>
              <a:pPr algn="ctr" eaLnBrk="0" hangingPunct="0"/>
              <a:r>
                <a:rPr lang="fr-FR" altLang="fr-FR" sz="1000" b="1" i="1" smtClean="0">
                  <a:solidFill>
                    <a:srgbClr val="000000"/>
                  </a:solidFill>
                </a:rPr>
                <a:t>22</a:t>
              </a:r>
            </a:p>
          </p:txBody>
        </p:sp>
        <p:sp>
          <p:nvSpPr>
            <p:cNvPr id="180249" name="ZoneTexte 207"/>
            <p:cNvSpPr txBox="1">
              <a:spLocks noChangeArrowheads="1"/>
            </p:cNvSpPr>
            <p:nvPr/>
          </p:nvSpPr>
          <p:spPr bwMode="auto">
            <a:xfrm>
              <a:off x="3653769" y="4476751"/>
              <a:ext cx="293408" cy="4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000" b="1" i="1" smtClean="0">
                  <a:solidFill>
                    <a:srgbClr val="000000"/>
                  </a:solidFill>
                </a:rPr>
                <a:t>102</a:t>
              </a:r>
            </a:p>
            <a:p>
              <a:pPr algn="ctr" eaLnBrk="0" hangingPunct="0"/>
              <a:r>
                <a:rPr lang="fr-FR" altLang="fr-FR" sz="1000" b="1" i="1" smtClean="0">
                  <a:solidFill>
                    <a:srgbClr val="000000"/>
                  </a:solidFill>
                </a:rPr>
                <a:t>111</a:t>
              </a:r>
            </a:p>
          </p:txBody>
        </p:sp>
        <p:sp>
          <p:nvSpPr>
            <p:cNvPr id="180250" name="ZoneTexte 208"/>
            <p:cNvSpPr txBox="1">
              <a:spLocks noChangeArrowheads="1"/>
            </p:cNvSpPr>
            <p:nvPr/>
          </p:nvSpPr>
          <p:spPr bwMode="auto">
            <a:xfrm>
              <a:off x="4435615" y="4476751"/>
              <a:ext cx="293408" cy="4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000" b="1" i="1" smtClean="0">
                  <a:solidFill>
                    <a:srgbClr val="000000"/>
                  </a:solidFill>
                </a:rPr>
                <a:t>93</a:t>
              </a:r>
            </a:p>
            <a:p>
              <a:pPr algn="ctr" eaLnBrk="0" hangingPunct="0"/>
              <a:r>
                <a:rPr lang="fr-FR" altLang="fr-FR" sz="1000" b="1" i="1" smtClean="0">
                  <a:solidFill>
                    <a:srgbClr val="000000"/>
                  </a:solidFill>
                </a:rPr>
                <a:t>105</a:t>
              </a:r>
            </a:p>
          </p:txBody>
        </p:sp>
        <p:sp>
          <p:nvSpPr>
            <p:cNvPr id="180251" name="Line 10"/>
            <p:cNvSpPr>
              <a:spLocks noChangeShapeType="1"/>
            </p:cNvSpPr>
            <p:nvPr/>
          </p:nvSpPr>
          <p:spPr bwMode="auto">
            <a:xfrm flipH="1">
              <a:off x="2270125" y="4225925"/>
              <a:ext cx="31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0252" name="Line 11"/>
            <p:cNvSpPr>
              <a:spLocks noChangeShapeType="1"/>
            </p:cNvSpPr>
            <p:nvPr/>
          </p:nvSpPr>
          <p:spPr bwMode="auto">
            <a:xfrm flipH="1">
              <a:off x="2270125" y="3757613"/>
              <a:ext cx="31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0253" name="Line 12"/>
            <p:cNvSpPr>
              <a:spLocks noChangeShapeType="1"/>
            </p:cNvSpPr>
            <p:nvPr/>
          </p:nvSpPr>
          <p:spPr bwMode="auto">
            <a:xfrm flipH="1">
              <a:off x="2270125" y="3289300"/>
              <a:ext cx="31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0254" name="Line 13"/>
            <p:cNvSpPr>
              <a:spLocks noChangeShapeType="1"/>
            </p:cNvSpPr>
            <p:nvPr/>
          </p:nvSpPr>
          <p:spPr bwMode="auto">
            <a:xfrm flipH="1">
              <a:off x="2270125" y="2822575"/>
              <a:ext cx="31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0255" name="Line 14"/>
            <p:cNvSpPr>
              <a:spLocks noChangeShapeType="1"/>
            </p:cNvSpPr>
            <p:nvPr/>
          </p:nvSpPr>
          <p:spPr bwMode="auto">
            <a:xfrm flipH="1">
              <a:off x="2270125" y="2354263"/>
              <a:ext cx="31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0256" name="Line 15"/>
            <p:cNvSpPr>
              <a:spLocks noChangeShapeType="1"/>
            </p:cNvSpPr>
            <p:nvPr/>
          </p:nvSpPr>
          <p:spPr bwMode="auto">
            <a:xfrm flipH="1">
              <a:off x="2270125" y="1885950"/>
              <a:ext cx="31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0257" name="Line 72"/>
            <p:cNvSpPr>
              <a:spLocks noChangeShapeType="1"/>
            </p:cNvSpPr>
            <p:nvPr/>
          </p:nvSpPr>
          <p:spPr bwMode="auto">
            <a:xfrm>
              <a:off x="2332038" y="4254500"/>
              <a:ext cx="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0258" name="Line 73"/>
            <p:cNvSpPr>
              <a:spLocks noChangeShapeType="1"/>
            </p:cNvSpPr>
            <p:nvPr/>
          </p:nvSpPr>
          <p:spPr bwMode="auto">
            <a:xfrm>
              <a:off x="3084513" y="4254500"/>
              <a:ext cx="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0259" name="Line 74"/>
            <p:cNvSpPr>
              <a:spLocks noChangeShapeType="1"/>
            </p:cNvSpPr>
            <p:nvPr/>
          </p:nvSpPr>
          <p:spPr bwMode="auto">
            <a:xfrm>
              <a:off x="3836988" y="4254500"/>
              <a:ext cx="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0260" name="Line 75"/>
            <p:cNvSpPr>
              <a:spLocks noChangeShapeType="1"/>
            </p:cNvSpPr>
            <p:nvPr/>
          </p:nvSpPr>
          <p:spPr bwMode="auto">
            <a:xfrm>
              <a:off x="4589463" y="4254500"/>
              <a:ext cx="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0261" name="Line 76"/>
            <p:cNvSpPr>
              <a:spLocks noChangeShapeType="1"/>
            </p:cNvSpPr>
            <p:nvPr/>
          </p:nvSpPr>
          <p:spPr bwMode="auto">
            <a:xfrm>
              <a:off x="5343525" y="4254500"/>
              <a:ext cx="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0262" name="Line 77"/>
            <p:cNvSpPr>
              <a:spLocks noChangeShapeType="1"/>
            </p:cNvSpPr>
            <p:nvPr/>
          </p:nvSpPr>
          <p:spPr bwMode="auto">
            <a:xfrm>
              <a:off x="6096000" y="4254500"/>
              <a:ext cx="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0263" name="Rectangle 153"/>
            <p:cNvSpPr>
              <a:spLocks noChangeArrowheads="1"/>
            </p:cNvSpPr>
            <p:nvPr/>
          </p:nvSpPr>
          <p:spPr bwMode="auto">
            <a:xfrm>
              <a:off x="2301875" y="1857375"/>
              <a:ext cx="4578350" cy="239712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ltLang="fr-FR" b="1" smtClean="0">
                <a:solidFill>
                  <a:srgbClr val="000000"/>
                </a:solidFill>
                <a:latin typeface="Arial" pitchFamily="34" charset="0"/>
                <a:cs typeface="Arial" pitchFamily="34" charset="0"/>
              </a:endParaRPr>
            </a:p>
          </p:txBody>
        </p:sp>
        <p:sp>
          <p:nvSpPr>
            <p:cNvPr id="180264" name="Rectangle 188"/>
            <p:cNvSpPr>
              <a:spLocks noChangeArrowheads="1"/>
            </p:cNvSpPr>
            <p:nvPr/>
          </p:nvSpPr>
          <p:spPr bwMode="auto">
            <a:xfrm>
              <a:off x="5254625" y="2814897"/>
              <a:ext cx="1068388" cy="41875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fr-FR" altLang="fr-FR" b="1" dirty="0" smtClean="0">
                  <a:solidFill>
                    <a:srgbClr val="FF0000"/>
                  </a:solidFill>
                  <a:latin typeface="Arial" pitchFamily="34" charset="0"/>
                  <a:cs typeface="Arial" pitchFamily="34" charset="0"/>
                </a:rPr>
                <a:t>No PEP</a:t>
              </a:r>
            </a:p>
          </p:txBody>
        </p:sp>
        <p:sp>
          <p:nvSpPr>
            <p:cNvPr id="180265" name="Rectangle 28821"/>
            <p:cNvSpPr>
              <a:spLocks noChangeArrowheads="1"/>
            </p:cNvSpPr>
            <p:nvPr/>
          </p:nvSpPr>
          <p:spPr bwMode="auto">
            <a:xfrm>
              <a:off x="2706688" y="2470150"/>
              <a:ext cx="1898130" cy="41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fr-FR" altLang="fr-FR" b="1" smtClean="0">
                  <a:solidFill>
                    <a:srgbClr val="000000"/>
                  </a:solidFill>
                  <a:latin typeface="Arial" pitchFamily="34" charset="0"/>
                  <a:cs typeface="Arial" pitchFamily="34" charset="0"/>
                </a:rPr>
                <a:t>Log-rank test p=0.003</a:t>
              </a:r>
            </a:p>
          </p:txBody>
        </p:sp>
        <p:sp>
          <p:nvSpPr>
            <p:cNvPr id="180266" name="Rectangle 191"/>
            <p:cNvSpPr>
              <a:spLocks noChangeArrowheads="1"/>
            </p:cNvSpPr>
            <p:nvPr/>
          </p:nvSpPr>
          <p:spPr bwMode="auto">
            <a:xfrm rot="16200000">
              <a:off x="658647" y="2837562"/>
              <a:ext cx="2245057" cy="34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fr-FR" altLang="fr-FR" sz="1200" b="1" dirty="0" smtClean="0">
                  <a:solidFill>
                    <a:srgbClr val="000000"/>
                  </a:solidFill>
                  <a:latin typeface="Arial" pitchFamily="34" charset="0"/>
                  <a:cs typeface="Arial" pitchFamily="34" charset="0"/>
                </a:rPr>
                <a:t>Cumulative </a:t>
              </a:r>
              <a:r>
                <a:rPr lang="fr-FR" altLang="fr-FR" sz="1200" b="1" dirty="0" err="1" smtClean="0">
                  <a:solidFill>
                    <a:srgbClr val="000000"/>
                  </a:solidFill>
                  <a:latin typeface="Arial" pitchFamily="34" charset="0"/>
                  <a:cs typeface="Arial" pitchFamily="34" charset="0"/>
                </a:rPr>
                <a:t>probability</a:t>
              </a:r>
              <a:r>
                <a:rPr lang="fr-FR" altLang="fr-FR" sz="1200" b="1" dirty="0" smtClean="0">
                  <a:solidFill>
                    <a:srgbClr val="000000"/>
                  </a:solidFill>
                  <a:latin typeface="Arial" pitchFamily="34" charset="0"/>
                  <a:cs typeface="Arial" pitchFamily="34" charset="0"/>
                </a:rPr>
                <a:t> of first STI</a:t>
              </a:r>
            </a:p>
          </p:txBody>
        </p:sp>
        <p:sp>
          <p:nvSpPr>
            <p:cNvPr id="180267" name="Rectangle 189"/>
            <p:cNvSpPr>
              <a:spLocks noChangeArrowheads="1"/>
            </p:cNvSpPr>
            <p:nvPr/>
          </p:nvSpPr>
          <p:spPr bwMode="auto">
            <a:xfrm>
              <a:off x="5564958" y="3554572"/>
              <a:ext cx="835025" cy="41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fr-FR" altLang="fr-FR" b="1" smtClean="0">
                  <a:solidFill>
                    <a:srgbClr val="0070C0"/>
                  </a:solidFill>
                  <a:latin typeface="Arial" pitchFamily="34" charset="0"/>
                  <a:cs typeface="Arial" pitchFamily="34" charset="0"/>
                </a:rPr>
                <a:t>PEP</a:t>
              </a:r>
            </a:p>
          </p:txBody>
        </p:sp>
        <p:sp>
          <p:nvSpPr>
            <p:cNvPr id="180268" name="Line 150"/>
            <p:cNvSpPr>
              <a:spLocks noChangeShapeType="1"/>
            </p:cNvSpPr>
            <p:nvPr/>
          </p:nvSpPr>
          <p:spPr bwMode="auto">
            <a:xfrm>
              <a:off x="6018213" y="3125788"/>
              <a:ext cx="304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0269" name="Freeform 152"/>
            <p:cNvSpPr>
              <a:spLocks/>
            </p:cNvSpPr>
            <p:nvPr/>
          </p:nvSpPr>
          <p:spPr bwMode="auto">
            <a:xfrm>
              <a:off x="2332038" y="3125788"/>
              <a:ext cx="3689350" cy="1100137"/>
            </a:xfrm>
            <a:custGeom>
              <a:avLst/>
              <a:gdLst>
                <a:gd name="T0" fmla="*/ 0 w 11619"/>
                <a:gd name="T1" fmla="*/ 2147483647 h 5541"/>
                <a:gd name="T2" fmla="*/ 2147483647 w 11619"/>
                <a:gd name="T3" fmla="*/ 2147483647 h 5541"/>
                <a:gd name="T4" fmla="*/ 2147483647 w 11619"/>
                <a:gd name="T5" fmla="*/ 2147483647 h 5541"/>
                <a:gd name="T6" fmla="*/ 2147483647 w 11619"/>
                <a:gd name="T7" fmla="*/ 2147483647 h 5541"/>
                <a:gd name="T8" fmla="*/ 2147483647 w 11619"/>
                <a:gd name="T9" fmla="*/ 2147483647 h 5541"/>
                <a:gd name="T10" fmla="*/ 2147483647 w 11619"/>
                <a:gd name="T11" fmla="*/ 2147483647 h 5541"/>
                <a:gd name="T12" fmla="*/ 2147483647 w 11619"/>
                <a:gd name="T13" fmla="*/ 2147483647 h 5541"/>
                <a:gd name="T14" fmla="*/ 2147483647 w 11619"/>
                <a:gd name="T15" fmla="*/ 2147483647 h 5541"/>
                <a:gd name="T16" fmla="*/ 2147483647 w 11619"/>
                <a:gd name="T17" fmla="*/ 2147483647 h 5541"/>
                <a:gd name="T18" fmla="*/ 2147483647 w 11619"/>
                <a:gd name="T19" fmla="*/ 2147483647 h 5541"/>
                <a:gd name="T20" fmla="*/ 2147483647 w 11619"/>
                <a:gd name="T21" fmla="*/ 2147483647 h 5541"/>
                <a:gd name="T22" fmla="*/ 2147483647 w 11619"/>
                <a:gd name="T23" fmla="*/ 2147483647 h 5541"/>
                <a:gd name="T24" fmla="*/ 2147483647 w 11619"/>
                <a:gd name="T25" fmla="*/ 2147483647 h 5541"/>
                <a:gd name="T26" fmla="*/ 2147483647 w 11619"/>
                <a:gd name="T27" fmla="*/ 2147483647 h 5541"/>
                <a:gd name="T28" fmla="*/ 2147483647 w 11619"/>
                <a:gd name="T29" fmla="*/ 2147483647 h 5541"/>
                <a:gd name="T30" fmla="*/ 2147483647 w 11619"/>
                <a:gd name="T31" fmla="*/ 2147483647 h 5541"/>
                <a:gd name="T32" fmla="*/ 2147483647 w 11619"/>
                <a:gd name="T33" fmla="*/ 2147483647 h 5541"/>
                <a:gd name="T34" fmla="*/ 2147483647 w 11619"/>
                <a:gd name="T35" fmla="*/ 2147483647 h 5541"/>
                <a:gd name="T36" fmla="*/ 2147483647 w 11619"/>
                <a:gd name="T37" fmla="*/ 2147483647 h 5541"/>
                <a:gd name="T38" fmla="*/ 2147483647 w 11619"/>
                <a:gd name="T39" fmla="*/ 2147483647 h 5541"/>
                <a:gd name="T40" fmla="*/ 2147483647 w 11619"/>
                <a:gd name="T41" fmla="*/ 2147483647 h 5541"/>
                <a:gd name="T42" fmla="*/ 2147483647 w 11619"/>
                <a:gd name="T43" fmla="*/ 2147483647 h 5541"/>
                <a:gd name="T44" fmla="*/ 2147483647 w 11619"/>
                <a:gd name="T45" fmla="*/ 2147483647 h 5541"/>
                <a:gd name="T46" fmla="*/ 2147483647 w 11619"/>
                <a:gd name="T47" fmla="*/ 2147483647 h 5541"/>
                <a:gd name="T48" fmla="*/ 2147483647 w 11619"/>
                <a:gd name="T49" fmla="*/ 2147483647 h 5541"/>
                <a:gd name="T50" fmla="*/ 2147483647 w 11619"/>
                <a:gd name="T51" fmla="*/ 2147483647 h 5541"/>
                <a:gd name="T52" fmla="*/ 2147483647 w 11619"/>
                <a:gd name="T53" fmla="*/ 2147483647 h 5541"/>
                <a:gd name="T54" fmla="*/ 2147483647 w 11619"/>
                <a:gd name="T55" fmla="*/ 2147483647 h 5541"/>
                <a:gd name="T56" fmla="*/ 2147483647 w 11619"/>
                <a:gd name="T57" fmla="*/ 2147483647 h 5541"/>
                <a:gd name="T58" fmla="*/ 2147483647 w 11619"/>
                <a:gd name="T59" fmla="*/ 2147483647 h 5541"/>
                <a:gd name="T60" fmla="*/ 2147483647 w 11619"/>
                <a:gd name="T61" fmla="*/ 2147483647 h 5541"/>
                <a:gd name="T62" fmla="*/ 2147483647 w 11619"/>
                <a:gd name="T63" fmla="*/ 2147483647 h 5541"/>
                <a:gd name="T64" fmla="*/ 2147483647 w 11619"/>
                <a:gd name="T65" fmla="*/ 2147483647 h 5541"/>
                <a:gd name="T66" fmla="*/ 2147483647 w 11619"/>
                <a:gd name="T67" fmla="*/ 2147483647 h 5541"/>
                <a:gd name="T68" fmla="*/ 2147483647 w 11619"/>
                <a:gd name="T69" fmla="*/ 2147483647 h 5541"/>
                <a:gd name="T70" fmla="*/ 2147483647 w 11619"/>
                <a:gd name="T71" fmla="*/ 2147483647 h 5541"/>
                <a:gd name="T72" fmla="*/ 2147483647 w 11619"/>
                <a:gd name="T73" fmla="*/ 2147483647 h 5541"/>
                <a:gd name="T74" fmla="*/ 2147483647 w 11619"/>
                <a:gd name="T75" fmla="*/ 2147483647 h 5541"/>
                <a:gd name="T76" fmla="*/ 2147483647 w 11619"/>
                <a:gd name="T77" fmla="*/ 2147483647 h 5541"/>
                <a:gd name="T78" fmla="*/ 2147483647 w 11619"/>
                <a:gd name="T79" fmla="*/ 2147483647 h 5541"/>
                <a:gd name="T80" fmla="*/ 2147483647 w 11619"/>
                <a:gd name="T81" fmla="*/ 0 h 5541"/>
                <a:gd name="T82" fmla="*/ 2147483647 w 11619"/>
                <a:gd name="T83" fmla="*/ 0 h 55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619" h="5541">
                  <a:moveTo>
                    <a:pt x="0" y="5541"/>
                  </a:moveTo>
                  <a:lnTo>
                    <a:pt x="1903" y="5541"/>
                  </a:lnTo>
                  <a:lnTo>
                    <a:pt x="1903" y="5333"/>
                  </a:lnTo>
                  <a:lnTo>
                    <a:pt x="2330" y="5333"/>
                  </a:lnTo>
                  <a:lnTo>
                    <a:pt x="2330" y="5127"/>
                  </a:lnTo>
                  <a:lnTo>
                    <a:pt x="2408" y="5127"/>
                  </a:lnTo>
                  <a:lnTo>
                    <a:pt x="2408" y="4920"/>
                  </a:lnTo>
                  <a:lnTo>
                    <a:pt x="2487" y="4920"/>
                  </a:lnTo>
                  <a:lnTo>
                    <a:pt x="2487" y="4713"/>
                  </a:lnTo>
                  <a:lnTo>
                    <a:pt x="2760" y="4713"/>
                  </a:lnTo>
                  <a:lnTo>
                    <a:pt x="2760" y="4506"/>
                  </a:lnTo>
                  <a:lnTo>
                    <a:pt x="2914" y="4506"/>
                  </a:lnTo>
                  <a:lnTo>
                    <a:pt x="2914" y="4300"/>
                  </a:lnTo>
                  <a:lnTo>
                    <a:pt x="4118" y="4300"/>
                  </a:lnTo>
                  <a:lnTo>
                    <a:pt x="4118" y="4092"/>
                  </a:lnTo>
                  <a:lnTo>
                    <a:pt x="4351" y="4092"/>
                  </a:lnTo>
                  <a:lnTo>
                    <a:pt x="4351" y="3674"/>
                  </a:lnTo>
                  <a:lnTo>
                    <a:pt x="4623" y="3674"/>
                  </a:lnTo>
                  <a:lnTo>
                    <a:pt x="4623" y="3464"/>
                  </a:lnTo>
                  <a:lnTo>
                    <a:pt x="5169" y="3464"/>
                  </a:lnTo>
                  <a:lnTo>
                    <a:pt x="5169" y="3251"/>
                  </a:lnTo>
                  <a:lnTo>
                    <a:pt x="5441" y="3251"/>
                  </a:lnTo>
                  <a:lnTo>
                    <a:pt x="5441" y="3038"/>
                  </a:lnTo>
                  <a:lnTo>
                    <a:pt x="5635" y="3038"/>
                  </a:lnTo>
                  <a:lnTo>
                    <a:pt x="5635" y="2823"/>
                  </a:lnTo>
                  <a:lnTo>
                    <a:pt x="7071" y="2823"/>
                  </a:lnTo>
                  <a:lnTo>
                    <a:pt x="7071" y="2606"/>
                  </a:lnTo>
                  <a:lnTo>
                    <a:pt x="7344" y="2606"/>
                  </a:lnTo>
                  <a:lnTo>
                    <a:pt x="7344" y="2382"/>
                  </a:lnTo>
                  <a:lnTo>
                    <a:pt x="7617" y="2382"/>
                  </a:lnTo>
                  <a:lnTo>
                    <a:pt x="7617" y="2152"/>
                  </a:lnTo>
                  <a:lnTo>
                    <a:pt x="8745" y="2152"/>
                  </a:lnTo>
                  <a:lnTo>
                    <a:pt x="8745" y="1893"/>
                  </a:lnTo>
                  <a:lnTo>
                    <a:pt x="9365" y="1893"/>
                  </a:lnTo>
                  <a:lnTo>
                    <a:pt x="9365" y="1605"/>
                  </a:lnTo>
                  <a:lnTo>
                    <a:pt x="9523" y="1605"/>
                  </a:lnTo>
                  <a:lnTo>
                    <a:pt x="9523" y="1317"/>
                  </a:lnTo>
                  <a:lnTo>
                    <a:pt x="9756" y="1317"/>
                  </a:lnTo>
                  <a:lnTo>
                    <a:pt x="9756" y="1004"/>
                  </a:lnTo>
                  <a:lnTo>
                    <a:pt x="11619" y="1004"/>
                  </a:lnTo>
                  <a:lnTo>
                    <a:pt x="11619"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0270" name="Line 149"/>
            <p:cNvSpPr>
              <a:spLocks noChangeShapeType="1"/>
            </p:cNvSpPr>
            <p:nvPr/>
          </p:nvSpPr>
          <p:spPr bwMode="auto">
            <a:xfrm>
              <a:off x="6059488" y="3757613"/>
              <a:ext cx="304800" cy="0"/>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0271" name="Freeform 151"/>
            <p:cNvSpPr>
              <a:spLocks/>
            </p:cNvSpPr>
            <p:nvPr/>
          </p:nvSpPr>
          <p:spPr bwMode="auto">
            <a:xfrm>
              <a:off x="2332038" y="3752850"/>
              <a:ext cx="3727450" cy="473075"/>
            </a:xfrm>
            <a:custGeom>
              <a:avLst/>
              <a:gdLst>
                <a:gd name="T0" fmla="*/ 0 w 11738"/>
                <a:gd name="T1" fmla="*/ 2147483647 h 2388"/>
                <a:gd name="T2" fmla="*/ 2147483647 w 11738"/>
                <a:gd name="T3" fmla="*/ 2147483647 h 2388"/>
                <a:gd name="T4" fmla="*/ 2147483647 w 11738"/>
                <a:gd name="T5" fmla="*/ 2147483647 h 2388"/>
                <a:gd name="T6" fmla="*/ 2147483647 w 11738"/>
                <a:gd name="T7" fmla="*/ 2147483647 h 2388"/>
                <a:gd name="T8" fmla="*/ 2147483647 w 11738"/>
                <a:gd name="T9" fmla="*/ 2147483647 h 2388"/>
                <a:gd name="T10" fmla="*/ 2147483647 w 11738"/>
                <a:gd name="T11" fmla="*/ 2147483647 h 2388"/>
                <a:gd name="T12" fmla="*/ 2147483647 w 11738"/>
                <a:gd name="T13" fmla="*/ 2147483647 h 2388"/>
                <a:gd name="T14" fmla="*/ 2147483647 w 11738"/>
                <a:gd name="T15" fmla="*/ 2147483647 h 2388"/>
                <a:gd name="T16" fmla="*/ 2147483647 w 11738"/>
                <a:gd name="T17" fmla="*/ 2147483647 h 2388"/>
                <a:gd name="T18" fmla="*/ 2147483647 w 11738"/>
                <a:gd name="T19" fmla="*/ 2147483647 h 2388"/>
                <a:gd name="T20" fmla="*/ 2147483647 w 11738"/>
                <a:gd name="T21" fmla="*/ 2147483647 h 2388"/>
                <a:gd name="T22" fmla="*/ 2147483647 w 11738"/>
                <a:gd name="T23" fmla="*/ 2147483647 h 2388"/>
                <a:gd name="T24" fmla="*/ 2147483647 w 11738"/>
                <a:gd name="T25" fmla="*/ 2147483647 h 2388"/>
                <a:gd name="T26" fmla="*/ 2147483647 w 11738"/>
                <a:gd name="T27" fmla="*/ 2147483647 h 2388"/>
                <a:gd name="T28" fmla="*/ 2147483647 w 11738"/>
                <a:gd name="T29" fmla="*/ 0 h 2388"/>
                <a:gd name="T30" fmla="*/ 2147483647 w 11738"/>
                <a:gd name="T31" fmla="*/ 0 h 23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738" h="2388">
                  <a:moveTo>
                    <a:pt x="0" y="2388"/>
                  </a:moveTo>
                  <a:lnTo>
                    <a:pt x="1087" y="2388"/>
                  </a:lnTo>
                  <a:lnTo>
                    <a:pt x="1087" y="2186"/>
                  </a:lnTo>
                  <a:lnTo>
                    <a:pt x="1903" y="2186"/>
                  </a:lnTo>
                  <a:lnTo>
                    <a:pt x="1903" y="1982"/>
                  </a:lnTo>
                  <a:lnTo>
                    <a:pt x="2448" y="1982"/>
                  </a:lnTo>
                  <a:lnTo>
                    <a:pt x="2448" y="1778"/>
                  </a:lnTo>
                  <a:lnTo>
                    <a:pt x="2721" y="1778"/>
                  </a:lnTo>
                  <a:lnTo>
                    <a:pt x="2721" y="1575"/>
                  </a:lnTo>
                  <a:lnTo>
                    <a:pt x="9484" y="1575"/>
                  </a:lnTo>
                  <a:lnTo>
                    <a:pt x="9484" y="1303"/>
                  </a:lnTo>
                  <a:lnTo>
                    <a:pt x="10300" y="1303"/>
                  </a:lnTo>
                  <a:lnTo>
                    <a:pt x="10300" y="920"/>
                  </a:lnTo>
                  <a:lnTo>
                    <a:pt x="11738" y="920"/>
                  </a:lnTo>
                  <a:lnTo>
                    <a:pt x="11738" y="0"/>
                  </a:lnTo>
                </a:path>
              </a:pathLst>
            </a:custGeom>
            <a:noFill/>
            <a:ln w="28575">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275167284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0" name="AutoShape 3"/>
          <p:cNvSpPr>
            <a:spLocks noChangeArrowheads="1"/>
          </p:cNvSpPr>
          <p:nvPr/>
        </p:nvSpPr>
        <p:spPr bwMode="auto">
          <a:xfrm>
            <a:off x="2286000" y="228600"/>
            <a:ext cx="6635750" cy="8572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5"/>
          </a:solidFill>
          <a:ln w="9525">
            <a:solidFill>
              <a:schemeClr val="tx1"/>
            </a:solidFill>
            <a:round/>
            <a:headEnd/>
            <a:tailEnd/>
          </a:ln>
        </p:spPr>
        <p:txBody>
          <a:bodyPr lIns="0" tIns="0" rIns="0" bIns="0" anchor="ctr" anchorCtr="1"/>
          <a:lstStyle/>
          <a:p>
            <a:pPr algn="ctr" defTabSz="409453">
              <a:lnSpc>
                <a:spcPct val="97000"/>
              </a:lnSpc>
              <a:buClr>
                <a:srgbClr val="FFFFFF"/>
              </a:buClr>
              <a:buSzPct val="45000"/>
              <a:tabLst>
                <a:tab pos="649096" algn="l"/>
                <a:tab pos="1298190" algn="l"/>
                <a:tab pos="1948872" algn="l"/>
                <a:tab pos="2597966" algn="l"/>
                <a:tab pos="3247061" algn="l"/>
                <a:tab pos="3896157" algn="l"/>
                <a:tab pos="4546838" algn="l"/>
                <a:tab pos="5195931" algn="l"/>
                <a:tab pos="5845028" algn="l"/>
                <a:tab pos="6494121" algn="l"/>
                <a:tab pos="7143216" algn="l"/>
                <a:tab pos="7793898" algn="l"/>
              </a:tabLst>
              <a:defRPr/>
            </a:pPr>
            <a:endParaRPr lang="en-US" altLang="fr-FR" sz="3600" b="1" dirty="0">
              <a:solidFill>
                <a:srgbClr val="000000"/>
              </a:solidFill>
              <a:latin typeface="Arial" pitchFamily="34" charset="0"/>
              <a:ea typeface="MS PGothic" pitchFamily="34" charset="-128"/>
              <a:cs typeface="Arial Unicode MS" pitchFamily="34" charset="-128"/>
            </a:endParaRPr>
          </a:p>
          <a:p>
            <a:pPr algn="ctr" defTabSz="409453">
              <a:lnSpc>
                <a:spcPct val="97000"/>
              </a:lnSpc>
              <a:buClr>
                <a:srgbClr val="FFFFFF"/>
              </a:buClr>
              <a:buSzPct val="45000"/>
              <a:tabLst>
                <a:tab pos="649096" algn="l"/>
                <a:tab pos="1298190" algn="l"/>
                <a:tab pos="1948872" algn="l"/>
                <a:tab pos="2597966" algn="l"/>
                <a:tab pos="3247061" algn="l"/>
                <a:tab pos="3896157" algn="l"/>
                <a:tab pos="4546838" algn="l"/>
                <a:tab pos="5195931" algn="l"/>
                <a:tab pos="5845028" algn="l"/>
                <a:tab pos="6494121" algn="l"/>
                <a:tab pos="7143216" algn="l"/>
                <a:tab pos="7793898" algn="l"/>
              </a:tabLst>
              <a:defRPr/>
            </a:pPr>
            <a:endParaRPr lang="en-US" altLang="fr-FR" sz="3600" b="1" dirty="0">
              <a:solidFill>
                <a:srgbClr val="000000"/>
              </a:solidFill>
              <a:latin typeface="Arial" pitchFamily="34" charset="0"/>
              <a:ea typeface="MS PGothic" pitchFamily="34" charset="-128"/>
              <a:cs typeface="Arial Unicode MS" pitchFamily="34" charset="-128"/>
            </a:endParaRPr>
          </a:p>
          <a:p>
            <a:pPr algn="ctr" defTabSz="409453">
              <a:lnSpc>
                <a:spcPct val="97000"/>
              </a:lnSpc>
              <a:buClr>
                <a:srgbClr val="FFFFFF"/>
              </a:buClr>
              <a:buSzPct val="45000"/>
              <a:tabLst>
                <a:tab pos="649096" algn="l"/>
                <a:tab pos="1298190" algn="l"/>
                <a:tab pos="1948872" algn="l"/>
                <a:tab pos="2597966" algn="l"/>
                <a:tab pos="3247061" algn="l"/>
                <a:tab pos="3896157" algn="l"/>
                <a:tab pos="4546838" algn="l"/>
                <a:tab pos="5195931" algn="l"/>
                <a:tab pos="5845028" algn="l"/>
                <a:tab pos="6494121" algn="l"/>
                <a:tab pos="7143216" algn="l"/>
                <a:tab pos="7793898" algn="l"/>
              </a:tabLst>
              <a:defRPr/>
            </a:pPr>
            <a:r>
              <a:rPr lang="en-US" altLang="fr-FR" sz="3200" b="1" dirty="0">
                <a:solidFill>
                  <a:srgbClr val="000000"/>
                </a:solidFill>
                <a:latin typeface="Arial" pitchFamily="34" charset="0"/>
                <a:ea typeface="MS PGothic" pitchFamily="34" charset="-128"/>
                <a:cs typeface="Arial Unicode MS" pitchFamily="34" charset="-128"/>
              </a:rPr>
              <a:t>Incidence of  Syphilis</a:t>
            </a:r>
          </a:p>
          <a:p>
            <a:pPr algn="ctr" defTabSz="409453">
              <a:lnSpc>
                <a:spcPct val="97000"/>
              </a:lnSpc>
              <a:buClr>
                <a:srgbClr val="FFFFFF"/>
              </a:buClr>
              <a:buSzPct val="45000"/>
              <a:tabLst>
                <a:tab pos="649096" algn="l"/>
                <a:tab pos="1298190" algn="l"/>
                <a:tab pos="1948872" algn="l"/>
                <a:tab pos="2597966" algn="l"/>
                <a:tab pos="3247061" algn="l"/>
                <a:tab pos="3896157" algn="l"/>
                <a:tab pos="4546838" algn="l"/>
                <a:tab pos="5195931" algn="l"/>
                <a:tab pos="5845028" algn="l"/>
                <a:tab pos="6494121" algn="l"/>
                <a:tab pos="7143216" algn="l"/>
                <a:tab pos="7793898" algn="l"/>
              </a:tabLst>
              <a:defRPr/>
            </a:pPr>
            <a:r>
              <a:rPr lang="en-US" altLang="fr-FR" sz="3200" b="1" dirty="0">
                <a:solidFill>
                  <a:srgbClr val="000000"/>
                </a:solidFill>
                <a:latin typeface="Arial" pitchFamily="34" charset="0"/>
                <a:ea typeface="MS PGothic" pitchFamily="34" charset="-128"/>
                <a:cs typeface="Arial Unicode MS" pitchFamily="34" charset="-128"/>
              </a:rPr>
              <a:t> (ITT Population)</a:t>
            </a:r>
          </a:p>
          <a:p>
            <a:pPr algn="ctr" defTabSz="409453">
              <a:lnSpc>
                <a:spcPct val="97000"/>
              </a:lnSpc>
              <a:buClr>
                <a:srgbClr val="FFFFFF"/>
              </a:buClr>
              <a:buSzPct val="45000"/>
              <a:tabLst>
                <a:tab pos="649096" algn="l"/>
                <a:tab pos="1298190" algn="l"/>
                <a:tab pos="1948872" algn="l"/>
                <a:tab pos="2597966" algn="l"/>
                <a:tab pos="3247061" algn="l"/>
                <a:tab pos="3896157" algn="l"/>
                <a:tab pos="4546838" algn="l"/>
                <a:tab pos="5195931" algn="l"/>
                <a:tab pos="5845028" algn="l"/>
                <a:tab pos="6494121" algn="l"/>
                <a:tab pos="7143216" algn="l"/>
                <a:tab pos="7793898" algn="l"/>
              </a:tabLst>
              <a:defRPr/>
            </a:pPr>
            <a:endParaRPr lang="en-US" altLang="fr-FR" sz="3600" b="1" dirty="0">
              <a:solidFill>
                <a:srgbClr val="000000"/>
              </a:solidFill>
              <a:latin typeface="Arial" pitchFamily="34" charset="0"/>
              <a:ea typeface="MS PGothic" pitchFamily="34" charset="-128"/>
              <a:cs typeface="Arial Unicode MS" pitchFamily="34" charset="-128"/>
            </a:endParaRPr>
          </a:p>
          <a:p>
            <a:pPr algn="ctr" defTabSz="409453">
              <a:lnSpc>
                <a:spcPct val="97000"/>
              </a:lnSpc>
              <a:buClr>
                <a:srgbClr val="FFFFFF"/>
              </a:buClr>
              <a:buSzPct val="45000"/>
              <a:tabLst>
                <a:tab pos="649096" algn="l"/>
                <a:tab pos="1298190" algn="l"/>
                <a:tab pos="1948872" algn="l"/>
                <a:tab pos="2597966" algn="l"/>
                <a:tab pos="3247061" algn="l"/>
                <a:tab pos="3896157" algn="l"/>
                <a:tab pos="4546838" algn="l"/>
                <a:tab pos="5195931" algn="l"/>
                <a:tab pos="5845028" algn="l"/>
                <a:tab pos="6494121" algn="l"/>
                <a:tab pos="7143216" algn="l"/>
                <a:tab pos="7793898" algn="l"/>
              </a:tabLst>
              <a:defRPr/>
            </a:pPr>
            <a:endParaRPr lang="en-US" altLang="fr-FR" sz="3600" b="1" dirty="0">
              <a:solidFill>
                <a:srgbClr val="000000"/>
              </a:solidFill>
              <a:latin typeface="Arial" pitchFamily="34" charset="0"/>
              <a:ea typeface="MS PGothic" pitchFamily="34" charset="-128"/>
              <a:cs typeface="Arial Unicode MS" pitchFamily="34" charset="-128"/>
            </a:endParaRPr>
          </a:p>
        </p:txBody>
      </p:sp>
      <p:sp>
        <p:nvSpPr>
          <p:cNvPr id="181251" name="Text Box 4"/>
          <p:cNvSpPr txBox="1">
            <a:spLocks noChangeArrowheads="1"/>
          </p:cNvSpPr>
          <p:nvPr/>
        </p:nvSpPr>
        <p:spPr bwMode="auto">
          <a:xfrm>
            <a:off x="912814" y="4510088"/>
            <a:ext cx="5500687"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09575">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1pPr>
            <a:lvl2pPr marL="742950" indent="-285750" defTabSz="409575">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2pPr>
            <a:lvl3pPr marL="1143000" indent="-228600" defTabSz="409575">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3pPr>
            <a:lvl4pPr marL="1600200" indent="-228600" defTabSz="409575">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4pPr>
            <a:lvl5pPr marL="2057400" indent="-228600" defTabSz="409575">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5pPr>
            <a:lvl6pPr marL="25146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6pPr>
            <a:lvl7pPr marL="29718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7pPr>
            <a:lvl8pPr marL="34290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8pPr>
            <a:lvl9pPr marL="38862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 pos="5197475" algn="l"/>
              </a:tabLst>
              <a:defRPr>
                <a:solidFill>
                  <a:schemeClr val="tx1"/>
                </a:solidFill>
                <a:latin typeface="Arial" pitchFamily="34" charset="0"/>
                <a:cs typeface="Arial" pitchFamily="34" charset="0"/>
              </a:defRPr>
            </a:lvl9pPr>
          </a:lstStyle>
          <a:p>
            <a:pPr>
              <a:lnSpc>
                <a:spcPct val="93000"/>
              </a:lnSpc>
              <a:buClr>
                <a:srgbClr val="FFFFFF"/>
              </a:buClr>
              <a:buSzPct val="45000"/>
              <a:buFont typeface="Wingdings" pitchFamily="2" charset="2"/>
              <a:buNone/>
            </a:pPr>
            <a:endParaRPr lang="en-US" altLang="fr-FR" sz="1100" b="1" smtClean="0">
              <a:solidFill>
                <a:srgbClr val="FFFFFF"/>
              </a:solidFill>
              <a:ea typeface="MS PGothic" pitchFamily="34" charset="-128"/>
              <a:cs typeface="Arial Unicode MS" pitchFamily="34" charset="-128"/>
            </a:endParaRPr>
          </a:p>
        </p:txBody>
      </p:sp>
      <p:pic>
        <p:nvPicPr>
          <p:cNvPr id="181252"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1451"/>
            <a:ext cx="2286000" cy="76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3" name="Text Box 6"/>
          <p:cNvSpPr txBox="1">
            <a:spLocks noChangeArrowheads="1"/>
          </p:cNvSpPr>
          <p:nvPr/>
        </p:nvSpPr>
        <p:spPr bwMode="auto">
          <a:xfrm>
            <a:off x="-104775" y="3915967"/>
            <a:ext cx="9542463" cy="132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fr-FR" altLang="fr-FR" smtClean="0">
                <a:solidFill>
                  <a:srgbClr val="000000"/>
                </a:solidFill>
              </a:rPr>
              <a:t>Median follow-up of 8.7 months (IQR: 7.8-9.7): 13 subjects infected </a:t>
            </a:r>
          </a:p>
          <a:p>
            <a:pPr algn="ctr"/>
            <a:r>
              <a:rPr lang="fr-FR" altLang="fr-FR" sz="900" smtClean="0">
                <a:solidFill>
                  <a:srgbClr val="000000"/>
                </a:solidFill>
              </a:rPr>
              <a:t/>
            </a:r>
            <a:br>
              <a:rPr lang="fr-FR" altLang="fr-FR" sz="900" smtClean="0">
                <a:solidFill>
                  <a:srgbClr val="000000"/>
                </a:solidFill>
              </a:rPr>
            </a:br>
            <a:r>
              <a:rPr lang="fr-FR" altLang="fr-FR" b="1" smtClean="0">
                <a:solidFill>
                  <a:srgbClr val="FF0000"/>
                </a:solidFill>
              </a:rPr>
              <a:t>10 in no PEP arm </a:t>
            </a:r>
            <a:r>
              <a:rPr lang="fr-FR" altLang="fr-FR" smtClean="0">
                <a:solidFill>
                  <a:srgbClr val="000000"/>
                </a:solidFill>
              </a:rPr>
              <a:t>(incidence: 12.9 / 100 PY), </a:t>
            </a:r>
            <a:r>
              <a:rPr lang="fr-FR" altLang="fr-FR" b="1" smtClean="0">
                <a:solidFill>
                  <a:srgbClr val="0070C0"/>
                </a:solidFill>
              </a:rPr>
              <a:t>3 in PEP arm </a:t>
            </a:r>
            <a:r>
              <a:rPr lang="fr-FR" altLang="fr-FR" smtClean="0">
                <a:solidFill>
                  <a:srgbClr val="000000"/>
                </a:solidFill>
              </a:rPr>
              <a:t>(incidence: 3.7 / 100 PY)</a:t>
            </a:r>
          </a:p>
          <a:p>
            <a:pPr algn="ctr"/>
            <a:endParaRPr lang="fr-FR" altLang="fr-FR" sz="900" b="1" smtClean="0">
              <a:solidFill>
                <a:srgbClr val="000000"/>
              </a:solidFill>
            </a:endParaRPr>
          </a:p>
          <a:p>
            <a:pPr algn="ctr"/>
            <a:r>
              <a:rPr lang="fr-FR" altLang="fr-FR" sz="1100" b="1" smtClean="0">
                <a:solidFill>
                  <a:srgbClr val="000000"/>
                </a:solidFill>
              </a:rPr>
              <a:t>                </a:t>
            </a:r>
            <a:r>
              <a:rPr lang="fr-FR" altLang="fr-FR" b="1" smtClean="0">
                <a:solidFill>
                  <a:srgbClr val="000000"/>
                </a:solidFill>
              </a:rPr>
              <a:t>Hazard Ratio: 0.27 (95% CI: 0.07-0.98, p&lt;0.05)</a:t>
            </a:r>
            <a:r>
              <a:rPr lang="fr-FR" altLang="fr-FR" smtClean="0">
                <a:solidFill>
                  <a:srgbClr val="000000"/>
                </a:solidFill>
              </a:rPr>
              <a:t> </a:t>
            </a:r>
          </a:p>
          <a:p>
            <a:pPr algn="ctr"/>
            <a:endParaRPr lang="fr-FR" altLang="fr-FR" sz="800" smtClean="0">
              <a:solidFill>
                <a:srgbClr val="000000"/>
              </a:solidFill>
            </a:endParaRPr>
          </a:p>
        </p:txBody>
      </p:sp>
      <p:grpSp>
        <p:nvGrpSpPr>
          <p:cNvPr id="181254" name="Groupe 1"/>
          <p:cNvGrpSpPr>
            <a:grpSpLocks/>
          </p:cNvGrpSpPr>
          <p:nvPr/>
        </p:nvGrpSpPr>
        <p:grpSpPr bwMode="auto">
          <a:xfrm>
            <a:off x="482600" y="1164432"/>
            <a:ext cx="8280400" cy="2808698"/>
            <a:chOff x="1362219" y="1925638"/>
            <a:chExt cx="6159356" cy="3187788"/>
          </a:xfrm>
        </p:grpSpPr>
        <p:sp>
          <p:nvSpPr>
            <p:cNvPr id="181255" name="Rectangle 28819"/>
            <p:cNvSpPr>
              <a:spLocks noChangeArrowheads="1"/>
            </p:cNvSpPr>
            <p:nvPr/>
          </p:nvSpPr>
          <p:spPr bwMode="auto">
            <a:xfrm>
              <a:off x="6607175" y="4433888"/>
              <a:ext cx="914400" cy="31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fr-FR" altLang="fr-FR" sz="1200" b="1" smtClean="0">
                  <a:solidFill>
                    <a:srgbClr val="000000"/>
                  </a:solidFill>
                  <a:latin typeface="Arial" pitchFamily="34" charset="0"/>
                  <a:cs typeface="Arial" pitchFamily="34" charset="0"/>
                </a:rPr>
                <a:t>months</a:t>
              </a:r>
            </a:p>
          </p:txBody>
        </p:sp>
        <p:sp>
          <p:nvSpPr>
            <p:cNvPr id="181256" name="ZoneTexte 28820"/>
            <p:cNvSpPr txBox="1">
              <a:spLocks noChangeArrowheads="1"/>
            </p:cNvSpPr>
            <p:nvPr/>
          </p:nvSpPr>
          <p:spPr bwMode="auto">
            <a:xfrm>
              <a:off x="2495282" y="4446588"/>
              <a:ext cx="200561" cy="31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a:t>
              </a:r>
            </a:p>
          </p:txBody>
        </p:sp>
        <p:sp>
          <p:nvSpPr>
            <p:cNvPr id="181257" name="ZoneTexte 183"/>
            <p:cNvSpPr txBox="1">
              <a:spLocks noChangeArrowheads="1"/>
            </p:cNvSpPr>
            <p:nvPr/>
          </p:nvSpPr>
          <p:spPr bwMode="auto">
            <a:xfrm>
              <a:off x="3244582" y="4446588"/>
              <a:ext cx="200561" cy="31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2</a:t>
              </a:r>
            </a:p>
          </p:txBody>
        </p:sp>
        <p:sp>
          <p:nvSpPr>
            <p:cNvPr id="181258" name="ZoneTexte 184"/>
            <p:cNvSpPr txBox="1">
              <a:spLocks noChangeArrowheads="1"/>
            </p:cNvSpPr>
            <p:nvPr/>
          </p:nvSpPr>
          <p:spPr bwMode="auto">
            <a:xfrm>
              <a:off x="3997058" y="4446588"/>
              <a:ext cx="200561" cy="31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4</a:t>
              </a:r>
            </a:p>
          </p:txBody>
        </p:sp>
        <p:sp>
          <p:nvSpPr>
            <p:cNvPr id="181259" name="ZoneTexte 185"/>
            <p:cNvSpPr txBox="1">
              <a:spLocks noChangeArrowheads="1"/>
            </p:cNvSpPr>
            <p:nvPr/>
          </p:nvSpPr>
          <p:spPr bwMode="auto">
            <a:xfrm>
              <a:off x="4766996" y="4446588"/>
              <a:ext cx="200561" cy="31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6</a:t>
              </a:r>
            </a:p>
          </p:txBody>
        </p:sp>
        <p:sp>
          <p:nvSpPr>
            <p:cNvPr id="181260" name="ZoneTexte 186"/>
            <p:cNvSpPr txBox="1">
              <a:spLocks noChangeArrowheads="1"/>
            </p:cNvSpPr>
            <p:nvPr/>
          </p:nvSpPr>
          <p:spPr bwMode="auto">
            <a:xfrm>
              <a:off x="5510738" y="4446588"/>
              <a:ext cx="200561" cy="31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8</a:t>
              </a:r>
            </a:p>
          </p:txBody>
        </p:sp>
        <p:sp>
          <p:nvSpPr>
            <p:cNvPr id="181261" name="ZoneTexte 187"/>
            <p:cNvSpPr txBox="1">
              <a:spLocks noChangeArrowheads="1"/>
            </p:cNvSpPr>
            <p:nvPr/>
          </p:nvSpPr>
          <p:spPr bwMode="auto">
            <a:xfrm>
              <a:off x="6218914" y="4446588"/>
              <a:ext cx="263756" cy="31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10</a:t>
              </a:r>
            </a:p>
          </p:txBody>
        </p:sp>
        <p:sp>
          <p:nvSpPr>
            <p:cNvPr id="181262" name="ZoneTexte 192"/>
            <p:cNvSpPr txBox="1">
              <a:spLocks noChangeArrowheads="1"/>
            </p:cNvSpPr>
            <p:nvPr/>
          </p:nvSpPr>
          <p:spPr bwMode="auto">
            <a:xfrm>
              <a:off x="2242871" y="4246563"/>
              <a:ext cx="200561" cy="31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a:t>
              </a:r>
            </a:p>
          </p:txBody>
        </p:sp>
        <p:sp>
          <p:nvSpPr>
            <p:cNvPr id="181263" name="ZoneTexte 193"/>
            <p:cNvSpPr txBox="1">
              <a:spLocks noChangeArrowheads="1"/>
            </p:cNvSpPr>
            <p:nvPr/>
          </p:nvSpPr>
          <p:spPr bwMode="auto">
            <a:xfrm>
              <a:off x="2195177" y="3783013"/>
              <a:ext cx="295951" cy="31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0.1</a:t>
              </a:r>
            </a:p>
          </p:txBody>
        </p:sp>
        <p:sp>
          <p:nvSpPr>
            <p:cNvPr id="181264" name="ZoneTexte 194"/>
            <p:cNvSpPr txBox="1">
              <a:spLocks noChangeArrowheads="1"/>
            </p:cNvSpPr>
            <p:nvPr/>
          </p:nvSpPr>
          <p:spPr bwMode="auto">
            <a:xfrm>
              <a:off x="2195177" y="3317875"/>
              <a:ext cx="295951" cy="31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0.2</a:t>
              </a:r>
            </a:p>
          </p:txBody>
        </p:sp>
        <p:sp>
          <p:nvSpPr>
            <p:cNvPr id="181265" name="ZoneTexte 195"/>
            <p:cNvSpPr txBox="1">
              <a:spLocks noChangeArrowheads="1"/>
            </p:cNvSpPr>
            <p:nvPr/>
          </p:nvSpPr>
          <p:spPr bwMode="auto">
            <a:xfrm>
              <a:off x="2195177" y="2868613"/>
              <a:ext cx="295951" cy="31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0.3</a:t>
              </a:r>
            </a:p>
          </p:txBody>
        </p:sp>
        <p:sp>
          <p:nvSpPr>
            <p:cNvPr id="181266" name="ZoneTexte 196"/>
            <p:cNvSpPr txBox="1">
              <a:spLocks noChangeArrowheads="1"/>
            </p:cNvSpPr>
            <p:nvPr/>
          </p:nvSpPr>
          <p:spPr bwMode="auto">
            <a:xfrm>
              <a:off x="2195177" y="2403475"/>
              <a:ext cx="295951" cy="31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0.4</a:t>
              </a:r>
            </a:p>
          </p:txBody>
        </p:sp>
        <p:sp>
          <p:nvSpPr>
            <p:cNvPr id="181267" name="ZoneTexte 197"/>
            <p:cNvSpPr txBox="1">
              <a:spLocks noChangeArrowheads="1"/>
            </p:cNvSpPr>
            <p:nvPr/>
          </p:nvSpPr>
          <p:spPr bwMode="auto">
            <a:xfrm>
              <a:off x="2195177" y="1925638"/>
              <a:ext cx="295951" cy="31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200" b="1" smtClean="0">
                  <a:solidFill>
                    <a:srgbClr val="000000"/>
                  </a:solidFill>
                </a:rPr>
                <a:t>0.5</a:t>
              </a:r>
            </a:p>
          </p:txBody>
        </p:sp>
        <p:sp>
          <p:nvSpPr>
            <p:cNvPr id="181268" name="ZoneTexte 28822"/>
            <p:cNvSpPr txBox="1">
              <a:spLocks noChangeArrowheads="1"/>
            </p:cNvSpPr>
            <p:nvPr/>
          </p:nvSpPr>
          <p:spPr bwMode="auto">
            <a:xfrm>
              <a:off x="1362219" y="4659313"/>
              <a:ext cx="998269" cy="4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fr-FR" altLang="fr-FR" sz="1000" b="1" i="1" smtClean="0">
                  <a:solidFill>
                    <a:srgbClr val="000000"/>
                  </a:solidFill>
                </a:rPr>
                <a:t>No at risk : No PEP</a:t>
              </a:r>
            </a:p>
            <a:p>
              <a:pPr eaLnBrk="0" hangingPunct="0"/>
              <a:r>
                <a:rPr lang="fr-FR" altLang="fr-FR" sz="1000" b="1" i="1" smtClean="0">
                  <a:solidFill>
                    <a:srgbClr val="000000"/>
                  </a:solidFill>
                </a:rPr>
                <a:t>                  PEP</a:t>
              </a:r>
            </a:p>
          </p:txBody>
        </p:sp>
        <p:sp>
          <p:nvSpPr>
            <p:cNvPr id="181269" name="ZoneTexte 202"/>
            <p:cNvSpPr txBox="1">
              <a:spLocks noChangeArrowheads="1"/>
            </p:cNvSpPr>
            <p:nvPr/>
          </p:nvSpPr>
          <p:spPr bwMode="auto">
            <a:xfrm>
              <a:off x="2455325" y="4659313"/>
              <a:ext cx="294759" cy="4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000" b="1" i="1" smtClean="0">
                  <a:solidFill>
                    <a:srgbClr val="000000"/>
                  </a:solidFill>
                </a:rPr>
                <a:t>116</a:t>
              </a:r>
            </a:p>
            <a:p>
              <a:pPr algn="ctr" eaLnBrk="0" hangingPunct="0"/>
              <a:r>
                <a:rPr lang="fr-FR" altLang="fr-FR" sz="1000" b="1" i="1" smtClean="0">
                  <a:solidFill>
                    <a:srgbClr val="000000"/>
                  </a:solidFill>
                </a:rPr>
                <a:t>116</a:t>
              </a:r>
            </a:p>
          </p:txBody>
        </p:sp>
        <p:sp>
          <p:nvSpPr>
            <p:cNvPr id="181270" name="ZoneTexte 204"/>
            <p:cNvSpPr txBox="1">
              <a:spLocks noChangeArrowheads="1"/>
            </p:cNvSpPr>
            <p:nvPr/>
          </p:nvSpPr>
          <p:spPr bwMode="auto">
            <a:xfrm>
              <a:off x="3204627" y="4659313"/>
              <a:ext cx="294759" cy="4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000" b="1" i="1" smtClean="0">
                  <a:solidFill>
                    <a:srgbClr val="000000"/>
                  </a:solidFill>
                </a:rPr>
                <a:t>114</a:t>
              </a:r>
            </a:p>
            <a:p>
              <a:pPr algn="ctr" eaLnBrk="0" hangingPunct="0"/>
              <a:r>
                <a:rPr lang="fr-FR" altLang="fr-FR" sz="1000" b="1" i="1" smtClean="0">
                  <a:solidFill>
                    <a:srgbClr val="000000"/>
                  </a:solidFill>
                </a:rPr>
                <a:t>116</a:t>
              </a:r>
            </a:p>
          </p:txBody>
        </p:sp>
        <p:sp>
          <p:nvSpPr>
            <p:cNvPr id="181271" name="ZoneTexte 205"/>
            <p:cNvSpPr txBox="1">
              <a:spLocks noChangeArrowheads="1"/>
            </p:cNvSpPr>
            <p:nvPr/>
          </p:nvSpPr>
          <p:spPr bwMode="auto">
            <a:xfrm>
              <a:off x="5496221" y="4659313"/>
              <a:ext cx="242293" cy="4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000" b="1" i="1" smtClean="0">
                  <a:solidFill>
                    <a:srgbClr val="000000"/>
                  </a:solidFill>
                </a:rPr>
                <a:t>74</a:t>
              </a:r>
            </a:p>
            <a:p>
              <a:pPr algn="ctr" eaLnBrk="0" hangingPunct="0"/>
              <a:r>
                <a:rPr lang="fr-FR" altLang="fr-FR" sz="1000" b="1" i="1" smtClean="0">
                  <a:solidFill>
                    <a:srgbClr val="000000"/>
                  </a:solidFill>
                </a:rPr>
                <a:t>83</a:t>
              </a:r>
            </a:p>
          </p:txBody>
        </p:sp>
        <p:sp>
          <p:nvSpPr>
            <p:cNvPr id="181272" name="ZoneTexte 206"/>
            <p:cNvSpPr txBox="1">
              <a:spLocks noChangeArrowheads="1"/>
            </p:cNvSpPr>
            <p:nvPr/>
          </p:nvSpPr>
          <p:spPr bwMode="auto">
            <a:xfrm>
              <a:off x="6238378" y="4659313"/>
              <a:ext cx="242293" cy="4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000" b="1" i="1" smtClean="0">
                  <a:solidFill>
                    <a:srgbClr val="000000"/>
                  </a:solidFill>
                </a:rPr>
                <a:t>7</a:t>
              </a:r>
            </a:p>
            <a:p>
              <a:pPr algn="ctr" eaLnBrk="0" hangingPunct="0"/>
              <a:r>
                <a:rPr lang="fr-FR" altLang="fr-FR" sz="1000" b="1" i="1" smtClean="0">
                  <a:solidFill>
                    <a:srgbClr val="000000"/>
                  </a:solidFill>
                </a:rPr>
                <a:t>21</a:t>
              </a:r>
            </a:p>
          </p:txBody>
        </p:sp>
        <p:sp>
          <p:nvSpPr>
            <p:cNvPr id="181273" name="ZoneTexte 207"/>
            <p:cNvSpPr txBox="1">
              <a:spLocks noChangeArrowheads="1"/>
            </p:cNvSpPr>
            <p:nvPr/>
          </p:nvSpPr>
          <p:spPr bwMode="auto">
            <a:xfrm>
              <a:off x="3936464" y="4659313"/>
              <a:ext cx="294759" cy="4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000" b="1" i="1" smtClean="0">
                  <a:solidFill>
                    <a:srgbClr val="000000"/>
                  </a:solidFill>
                </a:rPr>
                <a:t>110</a:t>
              </a:r>
            </a:p>
            <a:p>
              <a:pPr algn="ctr" eaLnBrk="0" hangingPunct="0"/>
              <a:r>
                <a:rPr lang="fr-FR" altLang="fr-FR" sz="1000" b="1" i="1" smtClean="0">
                  <a:solidFill>
                    <a:srgbClr val="000000"/>
                  </a:solidFill>
                </a:rPr>
                <a:t>115</a:t>
              </a:r>
            </a:p>
          </p:txBody>
        </p:sp>
        <p:sp>
          <p:nvSpPr>
            <p:cNvPr id="181274" name="ZoneTexte 208"/>
            <p:cNvSpPr txBox="1">
              <a:spLocks noChangeArrowheads="1"/>
            </p:cNvSpPr>
            <p:nvPr/>
          </p:nvSpPr>
          <p:spPr bwMode="auto">
            <a:xfrm>
              <a:off x="4718308" y="4659313"/>
              <a:ext cx="294759" cy="4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altLang="fr-FR" sz="1000" b="1" i="1" smtClean="0">
                  <a:solidFill>
                    <a:srgbClr val="000000"/>
                  </a:solidFill>
                </a:rPr>
                <a:t>102</a:t>
              </a:r>
            </a:p>
            <a:p>
              <a:pPr algn="ctr" eaLnBrk="0" hangingPunct="0"/>
              <a:r>
                <a:rPr lang="fr-FR" altLang="fr-FR" sz="1000" b="1" i="1" smtClean="0">
                  <a:solidFill>
                    <a:srgbClr val="000000"/>
                  </a:solidFill>
                </a:rPr>
                <a:t>107</a:t>
              </a:r>
            </a:p>
          </p:txBody>
        </p:sp>
        <p:sp>
          <p:nvSpPr>
            <p:cNvPr id="181275" name="Rectangle 191"/>
            <p:cNvSpPr>
              <a:spLocks noChangeArrowheads="1"/>
            </p:cNvSpPr>
            <p:nvPr/>
          </p:nvSpPr>
          <p:spPr bwMode="auto">
            <a:xfrm rot="16200000">
              <a:off x="857200" y="3026367"/>
              <a:ext cx="2297214" cy="34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fr-FR" altLang="fr-FR" sz="1200" b="1" dirty="0" smtClean="0">
                  <a:solidFill>
                    <a:srgbClr val="000000"/>
                  </a:solidFill>
                  <a:latin typeface="Arial" pitchFamily="34" charset="0"/>
                  <a:cs typeface="Arial" pitchFamily="34" charset="0"/>
                </a:rPr>
                <a:t>Cumulative </a:t>
              </a:r>
              <a:r>
                <a:rPr lang="fr-FR" altLang="fr-FR" sz="1200" b="1" dirty="0" err="1" smtClean="0">
                  <a:solidFill>
                    <a:srgbClr val="000000"/>
                  </a:solidFill>
                  <a:latin typeface="Arial" pitchFamily="34" charset="0"/>
                  <a:cs typeface="Arial" pitchFamily="34" charset="0"/>
                </a:rPr>
                <a:t>probability</a:t>
              </a:r>
              <a:r>
                <a:rPr lang="fr-FR" altLang="fr-FR" sz="1200" b="1" dirty="0" smtClean="0">
                  <a:solidFill>
                    <a:srgbClr val="000000"/>
                  </a:solidFill>
                  <a:latin typeface="Arial" pitchFamily="34" charset="0"/>
                  <a:cs typeface="Arial" pitchFamily="34" charset="0"/>
                </a:rPr>
                <a:t> of first STI</a:t>
              </a:r>
            </a:p>
          </p:txBody>
        </p:sp>
        <p:sp>
          <p:nvSpPr>
            <p:cNvPr id="181276" name="Line 10"/>
            <p:cNvSpPr>
              <a:spLocks noChangeShapeType="1"/>
            </p:cNvSpPr>
            <p:nvPr/>
          </p:nvSpPr>
          <p:spPr bwMode="auto">
            <a:xfrm flipH="1">
              <a:off x="2516188" y="4389438"/>
              <a:ext cx="31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1277" name="Line 11"/>
            <p:cNvSpPr>
              <a:spLocks noChangeShapeType="1"/>
            </p:cNvSpPr>
            <p:nvPr/>
          </p:nvSpPr>
          <p:spPr bwMode="auto">
            <a:xfrm flipH="1">
              <a:off x="2516188" y="3921125"/>
              <a:ext cx="31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1278" name="Line 12"/>
            <p:cNvSpPr>
              <a:spLocks noChangeShapeType="1"/>
            </p:cNvSpPr>
            <p:nvPr/>
          </p:nvSpPr>
          <p:spPr bwMode="auto">
            <a:xfrm flipH="1">
              <a:off x="2516188" y="3452813"/>
              <a:ext cx="31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1279" name="Line 13"/>
            <p:cNvSpPr>
              <a:spLocks noChangeShapeType="1"/>
            </p:cNvSpPr>
            <p:nvPr/>
          </p:nvSpPr>
          <p:spPr bwMode="auto">
            <a:xfrm flipH="1">
              <a:off x="2516188" y="2986088"/>
              <a:ext cx="31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1280" name="Line 14"/>
            <p:cNvSpPr>
              <a:spLocks noChangeShapeType="1"/>
            </p:cNvSpPr>
            <p:nvPr/>
          </p:nvSpPr>
          <p:spPr bwMode="auto">
            <a:xfrm flipH="1">
              <a:off x="2516188" y="2517775"/>
              <a:ext cx="31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1281" name="Line 15"/>
            <p:cNvSpPr>
              <a:spLocks noChangeShapeType="1"/>
            </p:cNvSpPr>
            <p:nvPr/>
          </p:nvSpPr>
          <p:spPr bwMode="auto">
            <a:xfrm flipH="1">
              <a:off x="2516188" y="2049463"/>
              <a:ext cx="317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1282" name="Line 71"/>
            <p:cNvSpPr>
              <a:spLocks noChangeShapeType="1"/>
            </p:cNvSpPr>
            <p:nvPr/>
          </p:nvSpPr>
          <p:spPr bwMode="auto">
            <a:xfrm>
              <a:off x="2578100" y="4418013"/>
              <a:ext cx="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1283" name="Line 72"/>
            <p:cNvSpPr>
              <a:spLocks noChangeShapeType="1"/>
            </p:cNvSpPr>
            <p:nvPr/>
          </p:nvSpPr>
          <p:spPr bwMode="auto">
            <a:xfrm>
              <a:off x="3330575" y="4418013"/>
              <a:ext cx="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1284" name="Line 73"/>
            <p:cNvSpPr>
              <a:spLocks noChangeShapeType="1"/>
            </p:cNvSpPr>
            <p:nvPr/>
          </p:nvSpPr>
          <p:spPr bwMode="auto">
            <a:xfrm>
              <a:off x="4083050" y="4418013"/>
              <a:ext cx="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1285" name="Line 74"/>
            <p:cNvSpPr>
              <a:spLocks noChangeShapeType="1"/>
            </p:cNvSpPr>
            <p:nvPr/>
          </p:nvSpPr>
          <p:spPr bwMode="auto">
            <a:xfrm>
              <a:off x="4835525" y="4418013"/>
              <a:ext cx="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1286" name="Line 75"/>
            <p:cNvSpPr>
              <a:spLocks noChangeShapeType="1"/>
            </p:cNvSpPr>
            <p:nvPr/>
          </p:nvSpPr>
          <p:spPr bwMode="auto">
            <a:xfrm>
              <a:off x="5589588" y="4418013"/>
              <a:ext cx="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1287" name="Line 76"/>
            <p:cNvSpPr>
              <a:spLocks noChangeShapeType="1"/>
            </p:cNvSpPr>
            <p:nvPr/>
          </p:nvSpPr>
          <p:spPr bwMode="auto">
            <a:xfrm>
              <a:off x="6342063" y="4418013"/>
              <a:ext cx="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1288" name="Line 148"/>
            <p:cNvSpPr>
              <a:spLocks noChangeShapeType="1"/>
            </p:cNvSpPr>
            <p:nvPr/>
          </p:nvSpPr>
          <p:spPr bwMode="auto">
            <a:xfrm>
              <a:off x="6305550" y="4110038"/>
              <a:ext cx="304800" cy="0"/>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1289" name="Freeform 150"/>
            <p:cNvSpPr>
              <a:spLocks/>
            </p:cNvSpPr>
            <p:nvPr/>
          </p:nvSpPr>
          <p:spPr bwMode="auto">
            <a:xfrm>
              <a:off x="2578100" y="4110038"/>
              <a:ext cx="3727450" cy="279400"/>
            </a:xfrm>
            <a:custGeom>
              <a:avLst/>
              <a:gdLst>
                <a:gd name="T0" fmla="*/ 0 w 11738"/>
                <a:gd name="T1" fmla="*/ 2147483647 h 1409"/>
                <a:gd name="T2" fmla="*/ 2147483647 w 11738"/>
                <a:gd name="T3" fmla="*/ 2147483647 h 1409"/>
                <a:gd name="T4" fmla="*/ 2147483647 w 11738"/>
                <a:gd name="T5" fmla="*/ 2147483647 h 1409"/>
                <a:gd name="T6" fmla="*/ 2147483647 w 11738"/>
                <a:gd name="T7" fmla="*/ 2147483647 h 1409"/>
                <a:gd name="T8" fmla="*/ 2147483647 w 11738"/>
                <a:gd name="T9" fmla="*/ 2147483647 h 1409"/>
                <a:gd name="T10" fmla="*/ 2147483647 w 11738"/>
                <a:gd name="T11" fmla="*/ 2147483647 h 1409"/>
                <a:gd name="T12" fmla="*/ 2147483647 w 11738"/>
                <a:gd name="T13" fmla="*/ 0 h 1409"/>
                <a:gd name="T14" fmla="*/ 2147483647 w 11738"/>
                <a:gd name="T15" fmla="*/ 0 h 14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38" h="1409">
                  <a:moveTo>
                    <a:pt x="0" y="1409"/>
                  </a:moveTo>
                  <a:lnTo>
                    <a:pt x="5674" y="1409"/>
                  </a:lnTo>
                  <a:lnTo>
                    <a:pt x="5674" y="1201"/>
                  </a:lnTo>
                  <a:lnTo>
                    <a:pt x="8161" y="1201"/>
                  </a:lnTo>
                  <a:lnTo>
                    <a:pt x="8161" y="964"/>
                  </a:lnTo>
                  <a:lnTo>
                    <a:pt x="11738" y="964"/>
                  </a:lnTo>
                  <a:lnTo>
                    <a:pt x="11738" y="0"/>
                  </a:lnTo>
                </a:path>
              </a:pathLst>
            </a:custGeom>
            <a:noFill/>
            <a:ln w="28575">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1290" name="Rectangle 152"/>
            <p:cNvSpPr>
              <a:spLocks noChangeArrowheads="1"/>
            </p:cNvSpPr>
            <p:nvPr/>
          </p:nvSpPr>
          <p:spPr bwMode="auto">
            <a:xfrm>
              <a:off x="2547938" y="2020888"/>
              <a:ext cx="4578350" cy="239712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altLang="fr-FR" b="1" smtClean="0">
                <a:solidFill>
                  <a:srgbClr val="000000"/>
                </a:solidFill>
                <a:latin typeface="Arial" pitchFamily="34" charset="0"/>
                <a:cs typeface="Arial" pitchFamily="34" charset="0"/>
              </a:endParaRPr>
            </a:p>
          </p:txBody>
        </p:sp>
        <p:sp>
          <p:nvSpPr>
            <p:cNvPr id="181291" name="Rectangle 188"/>
            <p:cNvSpPr>
              <a:spLocks noChangeArrowheads="1"/>
            </p:cNvSpPr>
            <p:nvPr/>
          </p:nvSpPr>
          <p:spPr bwMode="auto">
            <a:xfrm>
              <a:off x="5640388" y="3582988"/>
              <a:ext cx="1066800" cy="41918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fr-FR" altLang="fr-FR" b="1" dirty="0" smtClean="0">
                  <a:solidFill>
                    <a:srgbClr val="FF0000"/>
                  </a:solidFill>
                  <a:latin typeface="Arial" pitchFamily="34" charset="0"/>
                  <a:cs typeface="Arial" pitchFamily="34" charset="0"/>
                </a:rPr>
                <a:t>No PEP</a:t>
              </a:r>
            </a:p>
          </p:txBody>
        </p:sp>
        <p:sp>
          <p:nvSpPr>
            <p:cNvPr id="181292" name="Rectangle 189"/>
            <p:cNvSpPr>
              <a:spLocks noChangeArrowheads="1"/>
            </p:cNvSpPr>
            <p:nvPr/>
          </p:nvSpPr>
          <p:spPr bwMode="auto">
            <a:xfrm>
              <a:off x="5801401" y="3936094"/>
              <a:ext cx="835025" cy="41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fr-FR" altLang="fr-FR" b="1" dirty="0" smtClean="0">
                  <a:solidFill>
                    <a:srgbClr val="0070C0"/>
                  </a:solidFill>
                  <a:latin typeface="Arial" pitchFamily="34" charset="0"/>
                  <a:cs typeface="Arial" pitchFamily="34" charset="0"/>
                </a:rPr>
                <a:t>PEP</a:t>
              </a:r>
            </a:p>
          </p:txBody>
        </p:sp>
        <p:sp>
          <p:nvSpPr>
            <p:cNvPr id="181293" name="Rectangle 28821"/>
            <p:cNvSpPr>
              <a:spLocks noChangeArrowheads="1"/>
            </p:cNvSpPr>
            <p:nvPr/>
          </p:nvSpPr>
          <p:spPr bwMode="auto">
            <a:xfrm>
              <a:off x="3060700" y="2647950"/>
              <a:ext cx="1811479" cy="41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fr-FR" altLang="fr-FR" b="1" smtClean="0">
                  <a:solidFill>
                    <a:srgbClr val="000000"/>
                  </a:solidFill>
                  <a:latin typeface="Arial" pitchFamily="34" charset="0"/>
                  <a:cs typeface="Arial" pitchFamily="34" charset="0"/>
                </a:rPr>
                <a:t>Log-rank test p=0.04</a:t>
              </a:r>
            </a:p>
          </p:txBody>
        </p:sp>
        <p:sp>
          <p:nvSpPr>
            <p:cNvPr id="181294" name="Line 149"/>
            <p:cNvSpPr>
              <a:spLocks noChangeShapeType="1"/>
            </p:cNvSpPr>
            <p:nvPr/>
          </p:nvSpPr>
          <p:spPr bwMode="auto">
            <a:xfrm flipV="1">
              <a:off x="5749924" y="3903663"/>
              <a:ext cx="86042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sp>
          <p:nvSpPr>
            <p:cNvPr id="181295" name="Freeform 151"/>
            <p:cNvSpPr>
              <a:spLocks/>
            </p:cNvSpPr>
            <p:nvPr/>
          </p:nvSpPr>
          <p:spPr bwMode="auto">
            <a:xfrm>
              <a:off x="2578100" y="3897313"/>
              <a:ext cx="3171825" cy="492125"/>
            </a:xfrm>
            <a:custGeom>
              <a:avLst/>
              <a:gdLst>
                <a:gd name="T0" fmla="*/ 0 w 9989"/>
                <a:gd name="T1" fmla="*/ 2147483647 h 2482"/>
                <a:gd name="T2" fmla="*/ 2147483647 w 9989"/>
                <a:gd name="T3" fmla="*/ 2147483647 h 2482"/>
                <a:gd name="T4" fmla="*/ 2147483647 w 9989"/>
                <a:gd name="T5" fmla="*/ 2147483647 h 2482"/>
                <a:gd name="T6" fmla="*/ 2147483647 w 9989"/>
                <a:gd name="T7" fmla="*/ 2147483647 h 2482"/>
                <a:gd name="T8" fmla="*/ 2147483647 w 9989"/>
                <a:gd name="T9" fmla="*/ 2147483647 h 2482"/>
                <a:gd name="T10" fmla="*/ 2147483647 w 9989"/>
                <a:gd name="T11" fmla="*/ 2147483647 h 2482"/>
                <a:gd name="T12" fmla="*/ 2147483647 w 9989"/>
                <a:gd name="T13" fmla="*/ 2147483647 h 2482"/>
                <a:gd name="T14" fmla="*/ 2147483647 w 9989"/>
                <a:gd name="T15" fmla="*/ 2147483647 h 2482"/>
                <a:gd name="T16" fmla="*/ 2147483647 w 9989"/>
                <a:gd name="T17" fmla="*/ 2147483647 h 2482"/>
                <a:gd name="T18" fmla="*/ 2147483647 w 9989"/>
                <a:gd name="T19" fmla="*/ 2147483647 h 2482"/>
                <a:gd name="T20" fmla="*/ 2147483647 w 9989"/>
                <a:gd name="T21" fmla="*/ 2147483647 h 2482"/>
                <a:gd name="T22" fmla="*/ 2147483647 w 9989"/>
                <a:gd name="T23" fmla="*/ 2147483647 h 2482"/>
                <a:gd name="T24" fmla="*/ 2147483647 w 9989"/>
                <a:gd name="T25" fmla="*/ 2147483647 h 2482"/>
                <a:gd name="T26" fmla="*/ 2147483647 w 9989"/>
                <a:gd name="T27" fmla="*/ 2147483647 h 2482"/>
                <a:gd name="T28" fmla="*/ 2147483647 w 9989"/>
                <a:gd name="T29" fmla="*/ 2147483647 h 2482"/>
                <a:gd name="T30" fmla="*/ 2147483647 w 9989"/>
                <a:gd name="T31" fmla="*/ 2147483647 h 2482"/>
                <a:gd name="T32" fmla="*/ 2147483647 w 9989"/>
                <a:gd name="T33" fmla="*/ 2147483647 h 2482"/>
                <a:gd name="T34" fmla="*/ 2147483647 w 9989"/>
                <a:gd name="T35" fmla="*/ 2147483647 h 2482"/>
                <a:gd name="T36" fmla="*/ 2147483647 w 9989"/>
                <a:gd name="T37" fmla="*/ 2147483647 h 2482"/>
                <a:gd name="T38" fmla="*/ 2147483647 w 9989"/>
                <a:gd name="T39" fmla="*/ 2147483647 h 2482"/>
                <a:gd name="T40" fmla="*/ 2147483647 w 9989"/>
                <a:gd name="T41" fmla="*/ 0 h 2482"/>
                <a:gd name="T42" fmla="*/ 2147483647 w 9989"/>
                <a:gd name="T43" fmla="*/ 0 h 24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989" h="2482">
                  <a:moveTo>
                    <a:pt x="0" y="2482"/>
                  </a:moveTo>
                  <a:lnTo>
                    <a:pt x="3380" y="2482"/>
                  </a:lnTo>
                  <a:lnTo>
                    <a:pt x="3380" y="2274"/>
                  </a:lnTo>
                  <a:lnTo>
                    <a:pt x="3537" y="2274"/>
                  </a:lnTo>
                  <a:lnTo>
                    <a:pt x="3537" y="2068"/>
                  </a:lnTo>
                  <a:lnTo>
                    <a:pt x="5169" y="2068"/>
                  </a:lnTo>
                  <a:lnTo>
                    <a:pt x="5169" y="1856"/>
                  </a:lnTo>
                  <a:lnTo>
                    <a:pt x="5907" y="1856"/>
                  </a:lnTo>
                  <a:lnTo>
                    <a:pt x="5907" y="1640"/>
                  </a:lnTo>
                  <a:lnTo>
                    <a:pt x="6218" y="1640"/>
                  </a:lnTo>
                  <a:lnTo>
                    <a:pt x="6218" y="1428"/>
                  </a:lnTo>
                  <a:lnTo>
                    <a:pt x="7774" y="1428"/>
                  </a:lnTo>
                  <a:lnTo>
                    <a:pt x="7774" y="1193"/>
                  </a:lnTo>
                  <a:lnTo>
                    <a:pt x="9017" y="1193"/>
                  </a:lnTo>
                  <a:lnTo>
                    <a:pt x="9017" y="924"/>
                  </a:lnTo>
                  <a:lnTo>
                    <a:pt x="9290" y="924"/>
                  </a:lnTo>
                  <a:lnTo>
                    <a:pt x="9290" y="643"/>
                  </a:lnTo>
                  <a:lnTo>
                    <a:pt x="9365" y="643"/>
                  </a:lnTo>
                  <a:lnTo>
                    <a:pt x="9365" y="351"/>
                  </a:lnTo>
                  <a:lnTo>
                    <a:pt x="9989" y="351"/>
                  </a:lnTo>
                  <a:lnTo>
                    <a:pt x="9989"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fr-FR" smtClean="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27464825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457200" y="171450"/>
            <a:ext cx="8077200" cy="628650"/>
          </a:xfrm>
          <a:solidFill>
            <a:schemeClr val="accent5"/>
          </a:solidFill>
          <a:ln>
            <a:solidFill>
              <a:schemeClr val="tx1"/>
            </a:solidFill>
            <a:miter lim="800000"/>
            <a:headEnd/>
            <a:tailEnd/>
          </a:ln>
        </p:spPr>
        <p:txBody>
          <a:bodyPr/>
          <a:lstStyle/>
          <a:p>
            <a:pPr eaLnBrk="1" hangingPunct="1">
              <a:defRPr/>
            </a:pPr>
            <a:r>
              <a:rPr lang="en-US" altLang="fr-FR" sz="4000" b="1" dirty="0"/>
              <a:t>Summary of Doxycycline PEP</a:t>
            </a:r>
          </a:p>
        </p:txBody>
      </p:sp>
      <p:sp>
        <p:nvSpPr>
          <p:cNvPr id="230403" name="Rectangle 3"/>
          <p:cNvSpPr>
            <a:spLocks noGrp="1" noChangeArrowheads="1"/>
          </p:cNvSpPr>
          <p:nvPr>
            <p:ph type="body" idx="4294967295"/>
          </p:nvPr>
        </p:nvSpPr>
        <p:spPr>
          <a:xfrm>
            <a:off x="304800" y="1181100"/>
            <a:ext cx="8915400" cy="3086100"/>
          </a:xfrm>
        </p:spPr>
        <p:txBody>
          <a:bodyPr/>
          <a:lstStyle/>
          <a:p>
            <a:pPr>
              <a:lnSpc>
                <a:spcPts val="3000"/>
              </a:lnSpc>
              <a:spcBef>
                <a:spcPct val="15000"/>
              </a:spcBef>
              <a:spcAft>
                <a:spcPct val="25000"/>
              </a:spcAft>
              <a:buFont typeface="Wingdings" pitchFamily="2" charset="2"/>
              <a:buChar char="§"/>
            </a:pPr>
            <a:r>
              <a:rPr lang="en-US" altLang="fr-FR" sz="2000" smtClean="0"/>
              <a:t>No </a:t>
            </a:r>
            <a:r>
              <a:rPr lang="en-US" altLang="fr-FR" sz="2000" dirty="0" smtClean="0"/>
              <a:t>effect on </a:t>
            </a:r>
            <a:r>
              <a:rPr lang="en-US" altLang="fr-FR" sz="2000" smtClean="0"/>
              <a:t>Gonorrhea </a:t>
            </a:r>
          </a:p>
          <a:p>
            <a:pPr>
              <a:lnSpc>
                <a:spcPts val="3000"/>
              </a:lnSpc>
              <a:spcBef>
                <a:spcPct val="15000"/>
              </a:spcBef>
              <a:spcAft>
                <a:spcPct val="25000"/>
              </a:spcAft>
              <a:buFont typeface="Wingdings" pitchFamily="2" charset="2"/>
              <a:buChar char="§"/>
            </a:pPr>
            <a:r>
              <a:rPr lang="en-US" altLang="fr-FR" sz="2000" dirty="0" smtClean="0"/>
              <a:t>Strong reduction (70-73%) in Chlamydia and Syphilis incidence</a:t>
            </a:r>
          </a:p>
          <a:p>
            <a:pPr>
              <a:lnSpc>
                <a:spcPts val="3000"/>
              </a:lnSpc>
              <a:spcBef>
                <a:spcPct val="15000"/>
              </a:spcBef>
              <a:spcAft>
                <a:spcPct val="25000"/>
              </a:spcAft>
              <a:buFont typeface="Wingdings" pitchFamily="2" charset="2"/>
              <a:buChar char="§"/>
            </a:pPr>
            <a:r>
              <a:rPr lang="en-US" altLang="fr-FR" sz="2000" dirty="0" smtClean="0"/>
              <a:t>Acceptable safety profile with mild/moderate GI AEs </a:t>
            </a:r>
          </a:p>
          <a:p>
            <a:pPr>
              <a:lnSpc>
                <a:spcPts val="3000"/>
              </a:lnSpc>
              <a:spcBef>
                <a:spcPct val="15000"/>
              </a:spcBef>
              <a:spcAft>
                <a:spcPct val="25000"/>
              </a:spcAft>
              <a:buFont typeface="Wingdings" pitchFamily="2" charset="2"/>
              <a:buChar char="§"/>
            </a:pPr>
            <a:r>
              <a:rPr lang="en-US" altLang="fr-FR" sz="2000" dirty="0" smtClean="0"/>
              <a:t>Analysis of antibiotic resistance very limited</a:t>
            </a:r>
          </a:p>
          <a:p>
            <a:pPr>
              <a:lnSpc>
                <a:spcPts val="3000"/>
              </a:lnSpc>
              <a:spcBef>
                <a:spcPct val="15000"/>
              </a:spcBef>
              <a:spcAft>
                <a:spcPct val="25000"/>
              </a:spcAft>
              <a:buFont typeface="Wingdings" pitchFamily="2" charset="2"/>
              <a:buChar char="§"/>
            </a:pPr>
            <a:r>
              <a:rPr lang="en-US" altLang="fr-FR" sz="2000" dirty="0" smtClean="0"/>
              <a:t>Impact on human microbiome not assessed</a:t>
            </a:r>
          </a:p>
          <a:p>
            <a:pPr>
              <a:lnSpc>
                <a:spcPts val="3000"/>
              </a:lnSpc>
              <a:spcBef>
                <a:spcPct val="15000"/>
              </a:spcBef>
              <a:spcAft>
                <a:spcPct val="25000"/>
              </a:spcAft>
              <a:buFont typeface="Wingdings" pitchFamily="2" charset="2"/>
              <a:buChar char="§"/>
            </a:pPr>
            <a:r>
              <a:rPr lang="en-US" altLang="fr-FR" sz="2000" dirty="0" smtClean="0"/>
              <a:t>Long-term benefit of PEP remains largely unknown</a:t>
            </a:r>
          </a:p>
        </p:txBody>
      </p:sp>
      <p:sp>
        <p:nvSpPr>
          <p:cNvPr id="2" name="ZoneTexte 1"/>
          <p:cNvSpPr txBox="1">
            <a:spLocks noChangeArrowheads="1"/>
          </p:cNvSpPr>
          <p:nvPr/>
        </p:nvSpPr>
        <p:spPr bwMode="auto">
          <a:xfrm>
            <a:off x="152400" y="2724150"/>
            <a:ext cx="8520208" cy="1009473"/>
          </a:xfrm>
          <a:prstGeom prst="rect">
            <a:avLst/>
          </a:prstGeom>
          <a:solidFill>
            <a:schemeClr val="bg1"/>
          </a:solidFill>
          <a:ln w="38100">
            <a:solidFill>
              <a:srgbClr val="FF0000"/>
            </a:solidFill>
            <a:miter lim="800000"/>
            <a:headEnd/>
            <a:tailEnd/>
          </a:ln>
          <a:extLst/>
        </p:spPr>
        <p:txBody>
          <a:bodyPr wrap="none" lIns="91404" tIns="45703" rIns="91404" bIns="45703">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lnSpc>
                <a:spcPts val="3000"/>
              </a:lnSpc>
              <a:spcBef>
                <a:spcPct val="15000"/>
              </a:spcBef>
              <a:spcAft>
                <a:spcPct val="25000"/>
              </a:spcAft>
            </a:pPr>
            <a:r>
              <a:rPr lang="en-US" altLang="fr-FR" sz="2400" dirty="0" smtClean="0">
                <a:solidFill>
                  <a:srgbClr val="000000"/>
                </a:solidFill>
              </a:rPr>
              <a:t>Antibiotic prophylaxis for STIs </a:t>
            </a:r>
            <a:r>
              <a:rPr lang="en-US" altLang="fr-FR" sz="2400" u="sng" dirty="0" smtClean="0">
                <a:solidFill>
                  <a:srgbClr val="000000"/>
                </a:solidFill>
              </a:rPr>
              <a:t>NOT recommended</a:t>
            </a:r>
          </a:p>
          <a:p>
            <a:pPr algn="ctr" eaLnBrk="0" hangingPunct="0">
              <a:lnSpc>
                <a:spcPts val="3000"/>
              </a:lnSpc>
              <a:spcBef>
                <a:spcPct val="15000"/>
              </a:spcBef>
              <a:spcAft>
                <a:spcPct val="25000"/>
              </a:spcAft>
            </a:pPr>
            <a:r>
              <a:rPr lang="en-US" altLang="fr-FR" sz="2400" dirty="0" smtClean="0">
                <a:solidFill>
                  <a:srgbClr val="000000"/>
                </a:solidFill>
              </a:rPr>
              <a:t>Additional studies to be conducted to assess benefit/risk ratio</a:t>
            </a:r>
            <a:endParaRPr lang="en-US" altLang="fr-FR" sz="2400" u="sng" dirty="0" smtClean="0">
              <a:solidFill>
                <a:srgbClr val="000000"/>
              </a:solidFill>
            </a:endParaRPr>
          </a:p>
        </p:txBody>
      </p:sp>
      <p:sp>
        <p:nvSpPr>
          <p:cNvPr id="230405" name="Rectangle 2"/>
          <p:cNvSpPr>
            <a:spLocks noChangeArrowheads="1"/>
          </p:cNvSpPr>
          <p:nvPr/>
        </p:nvSpPr>
        <p:spPr bwMode="auto">
          <a:xfrm>
            <a:off x="4086679" y="4774196"/>
            <a:ext cx="5035550" cy="3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p>
            <a:pPr algn="r" eaLnBrk="0" hangingPunct="0"/>
            <a:r>
              <a:rPr lang="fr-FR" altLang="fr-FR" dirty="0" smtClean="0">
                <a:solidFill>
                  <a:srgbClr val="000000"/>
                </a:solidFill>
                <a:latin typeface="Arial" pitchFamily="34" charset="0"/>
                <a:cs typeface="Arial" pitchFamily="34" charset="0"/>
              </a:rPr>
              <a:t>Molina et al Lancet </a:t>
            </a:r>
            <a:r>
              <a:rPr lang="fr-FR" altLang="fr-FR" dirty="0" err="1" smtClean="0">
                <a:solidFill>
                  <a:srgbClr val="000000"/>
                </a:solidFill>
                <a:latin typeface="Arial" pitchFamily="34" charset="0"/>
                <a:cs typeface="Arial" pitchFamily="34" charset="0"/>
              </a:rPr>
              <a:t>Inf</a:t>
            </a:r>
            <a:r>
              <a:rPr lang="fr-FR" altLang="fr-FR" dirty="0" smtClean="0">
                <a:solidFill>
                  <a:srgbClr val="000000"/>
                </a:solidFill>
                <a:latin typeface="Arial" pitchFamily="34" charset="0"/>
                <a:cs typeface="Arial" pitchFamily="34" charset="0"/>
              </a:rPr>
              <a:t> Dis 2018</a:t>
            </a:r>
          </a:p>
        </p:txBody>
      </p:sp>
    </p:spTree>
    <p:extLst>
      <p:ext uri="{BB962C8B-B14F-4D97-AF65-F5344CB8AC3E}">
        <p14:creationId xmlns:p14="http://schemas.microsoft.com/office/powerpoint/2010/main" val="28942171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Rectangle 2"/>
          <p:cNvSpPr>
            <a:spLocks noGrp="1" noChangeArrowheads="1"/>
          </p:cNvSpPr>
          <p:nvPr>
            <p:ph type="title" idx="4294967295"/>
          </p:nvPr>
        </p:nvSpPr>
        <p:spPr>
          <a:xfrm>
            <a:off x="304800" y="114300"/>
            <a:ext cx="8458200" cy="742950"/>
          </a:xfrm>
          <a:solidFill>
            <a:schemeClr val="accent5"/>
          </a:solidFill>
          <a:ln>
            <a:solidFill>
              <a:schemeClr val="tx1"/>
            </a:solidFill>
            <a:miter lim="800000"/>
            <a:headEnd/>
            <a:tailEnd/>
          </a:ln>
        </p:spPr>
        <p:txBody>
          <a:bodyPr/>
          <a:lstStyle/>
          <a:p>
            <a:pPr eaLnBrk="1" hangingPunct="1">
              <a:defRPr/>
            </a:pPr>
            <a:r>
              <a:rPr lang="en-US" altLang="fr-FR" sz="4000" b="1" dirty="0" smtClean="0"/>
              <a:t>What is Next ?</a:t>
            </a:r>
            <a:endParaRPr lang="en-US" altLang="fr-FR" sz="4000" b="1" dirty="0"/>
          </a:p>
        </p:txBody>
      </p:sp>
      <p:sp>
        <p:nvSpPr>
          <p:cNvPr id="31747" name="Rectangle 3"/>
          <p:cNvSpPr>
            <a:spLocks noGrp="1" noChangeArrowheads="1"/>
          </p:cNvSpPr>
          <p:nvPr>
            <p:ph type="body" idx="4294967295"/>
          </p:nvPr>
        </p:nvSpPr>
        <p:spPr>
          <a:xfrm>
            <a:off x="228600" y="971550"/>
            <a:ext cx="8686800" cy="4171950"/>
          </a:xfrm>
        </p:spPr>
        <p:txBody>
          <a:bodyPr/>
          <a:lstStyle/>
          <a:p>
            <a:pPr marL="342699" indent="-342699">
              <a:lnSpc>
                <a:spcPts val="3000"/>
              </a:lnSpc>
              <a:spcBef>
                <a:spcPct val="15000"/>
              </a:spcBef>
              <a:spcAft>
                <a:spcPct val="25000"/>
              </a:spcAft>
              <a:buFont typeface="Wingdings" pitchFamily="2" charset="2"/>
              <a:buChar char="§"/>
              <a:defRPr/>
            </a:pPr>
            <a:r>
              <a:rPr lang="en-US" altLang="fr-FR" sz="1800" b="1" dirty="0" smtClean="0"/>
              <a:t>Canada: </a:t>
            </a:r>
            <a:r>
              <a:rPr lang="en-US" altLang="fr-FR" sz="1800" dirty="0" smtClean="0"/>
              <a:t>Pilot studies with daily doxycycline in MSM to prevent syphilis</a:t>
            </a:r>
            <a:endParaRPr lang="en-US" altLang="fr-FR" sz="1800" dirty="0"/>
          </a:p>
          <a:p>
            <a:pPr marL="342699" indent="-342699">
              <a:lnSpc>
                <a:spcPts val="3000"/>
              </a:lnSpc>
              <a:spcBef>
                <a:spcPct val="15000"/>
              </a:spcBef>
              <a:spcAft>
                <a:spcPct val="25000"/>
              </a:spcAft>
              <a:buFont typeface="Wingdings" pitchFamily="2" charset="2"/>
              <a:buChar char="§"/>
              <a:defRPr/>
            </a:pPr>
            <a:r>
              <a:rPr lang="en-US" altLang="fr-FR" sz="1800" b="1" dirty="0" smtClean="0"/>
              <a:t>Australia: </a:t>
            </a:r>
            <a:r>
              <a:rPr lang="en-US" altLang="fr-FR" sz="1800" dirty="0" err="1" smtClean="0"/>
              <a:t>Syphylaxis</a:t>
            </a:r>
            <a:r>
              <a:rPr lang="en-US" altLang="fr-FR" sz="1800" dirty="0" smtClean="0"/>
              <a:t> study: impact of daily doxycycline on the incidence of syphilis in PrEP users in Sydney</a:t>
            </a:r>
            <a:endParaRPr lang="en-US" altLang="fr-FR" sz="1800" dirty="0"/>
          </a:p>
          <a:p>
            <a:pPr marL="342699" indent="-342699">
              <a:lnSpc>
                <a:spcPts val="3000"/>
              </a:lnSpc>
              <a:spcBef>
                <a:spcPct val="15000"/>
              </a:spcBef>
              <a:spcAft>
                <a:spcPct val="25000"/>
              </a:spcAft>
              <a:buFont typeface="Wingdings" pitchFamily="2" charset="2"/>
              <a:buChar char="§"/>
              <a:defRPr/>
            </a:pPr>
            <a:r>
              <a:rPr lang="en-US" altLang="fr-FR" sz="1800" b="1" dirty="0" smtClean="0"/>
              <a:t>USA : </a:t>
            </a:r>
            <a:r>
              <a:rPr lang="en-US" altLang="fr-FR" sz="1800" dirty="0" err="1" smtClean="0"/>
              <a:t>Spinelli</a:t>
            </a:r>
            <a:r>
              <a:rPr lang="en-US" altLang="fr-FR" sz="1800" dirty="0" smtClean="0"/>
              <a:t> </a:t>
            </a:r>
            <a:r>
              <a:rPr lang="en-US" altLang="fr-FR" sz="1800" dirty="0"/>
              <a:t>et al. STI </a:t>
            </a:r>
            <a:r>
              <a:rPr lang="en-US" altLang="fr-FR" sz="1800" dirty="0" smtClean="0"/>
              <a:t>2019: </a:t>
            </a:r>
            <a:r>
              <a:rPr lang="en-US" altLang="fr-FR" sz="1800" dirty="0" err="1" smtClean="0"/>
              <a:t>Grindr</a:t>
            </a:r>
            <a:r>
              <a:rPr lang="en-US" altLang="fr-FR" sz="1800" dirty="0" smtClean="0"/>
              <a:t> </a:t>
            </a:r>
            <a:r>
              <a:rPr lang="en-US" altLang="fr-FR" sz="1800" dirty="0"/>
              <a:t>survey in SF </a:t>
            </a:r>
            <a:r>
              <a:rPr lang="en-US" altLang="fr-FR" sz="1800" dirty="0" smtClean="0"/>
              <a:t>in 1300 </a:t>
            </a:r>
            <a:r>
              <a:rPr lang="en-US" altLang="fr-FR" sz="1800" dirty="0"/>
              <a:t>MSM </a:t>
            </a:r>
            <a:r>
              <a:rPr lang="en-US" altLang="fr-FR" sz="1800" dirty="0" smtClean="0"/>
              <a:t>High </a:t>
            </a:r>
            <a:r>
              <a:rPr lang="en-US" altLang="fr-FR" sz="1800" dirty="0"/>
              <a:t>acceptability of PEP for STIs: </a:t>
            </a:r>
            <a:r>
              <a:rPr lang="en-US" altLang="fr-FR" sz="1800" dirty="0" smtClean="0"/>
              <a:t>84% </a:t>
            </a:r>
          </a:p>
          <a:p>
            <a:pPr marL="742513" lvl="1" indent="-285582">
              <a:lnSpc>
                <a:spcPts val="3000"/>
              </a:lnSpc>
              <a:spcBef>
                <a:spcPct val="15000"/>
              </a:spcBef>
              <a:spcAft>
                <a:spcPct val="25000"/>
              </a:spcAft>
              <a:buFontTx/>
              <a:buChar char="-"/>
              <a:defRPr/>
            </a:pPr>
            <a:r>
              <a:rPr lang="en-US" altLang="fr-FR" sz="1800" dirty="0" err="1" smtClean="0"/>
              <a:t>DoxyPEP</a:t>
            </a:r>
            <a:r>
              <a:rPr lang="en-US" altLang="fr-FR" sz="1800" dirty="0" smtClean="0"/>
              <a:t> study among MSM  on </a:t>
            </a:r>
            <a:r>
              <a:rPr lang="en-US" altLang="fr-FR" sz="1800" dirty="0" err="1" smtClean="0"/>
              <a:t>PrEP</a:t>
            </a:r>
            <a:r>
              <a:rPr lang="en-US" altLang="fr-FR" sz="1800" dirty="0" smtClean="0"/>
              <a:t> or living with HIV</a:t>
            </a:r>
          </a:p>
          <a:p>
            <a:pPr marL="342699" indent="-342699">
              <a:lnSpc>
                <a:spcPts val="3000"/>
              </a:lnSpc>
              <a:spcBef>
                <a:spcPct val="15000"/>
              </a:spcBef>
              <a:spcAft>
                <a:spcPct val="25000"/>
              </a:spcAft>
              <a:buFont typeface="Wingdings" pitchFamily="2" charset="2"/>
              <a:buChar char="§"/>
              <a:defRPr/>
            </a:pPr>
            <a:r>
              <a:rPr lang="en-US" altLang="fr-FR" sz="1800" b="1" dirty="0" smtClean="0"/>
              <a:t>France</a:t>
            </a:r>
            <a:endParaRPr lang="en-US" altLang="fr-FR" sz="1800" dirty="0" smtClean="0"/>
          </a:p>
          <a:p>
            <a:pPr marL="742513" lvl="1" indent="-285582">
              <a:lnSpc>
                <a:spcPts val="3000"/>
              </a:lnSpc>
              <a:spcBef>
                <a:spcPct val="15000"/>
              </a:spcBef>
              <a:spcAft>
                <a:spcPct val="25000"/>
              </a:spcAft>
              <a:buFontTx/>
              <a:buChar char="-"/>
              <a:defRPr/>
            </a:pPr>
            <a:r>
              <a:rPr lang="en-US" altLang="fr-FR" sz="1800" dirty="0" smtClean="0"/>
              <a:t>New Doxy PEP study in the ANRS </a:t>
            </a:r>
            <a:r>
              <a:rPr lang="en-US" altLang="fr-FR" sz="1800" dirty="0" err="1" smtClean="0"/>
              <a:t>Prevenir</a:t>
            </a:r>
            <a:r>
              <a:rPr lang="en-US" altLang="fr-FR" sz="1800" dirty="0" smtClean="0"/>
              <a:t> PrEP study in MSM with the evaluation of the Meningococcal B vaccine against </a:t>
            </a:r>
            <a:r>
              <a:rPr lang="en-US" altLang="fr-FR" sz="1800" dirty="0" err="1" smtClean="0"/>
              <a:t>gonorrheae</a:t>
            </a:r>
            <a:endParaRPr lang="en-US" altLang="fr-FR" sz="1800" dirty="0" smtClean="0"/>
          </a:p>
          <a:p>
            <a:pPr marL="456933" lvl="1" indent="0">
              <a:lnSpc>
                <a:spcPts val="3000"/>
              </a:lnSpc>
              <a:spcBef>
                <a:spcPct val="15000"/>
              </a:spcBef>
              <a:spcAft>
                <a:spcPct val="25000"/>
              </a:spcAft>
              <a:buFontTx/>
              <a:buNone/>
              <a:defRPr/>
            </a:pPr>
            <a:endParaRPr lang="en-US" altLang="fr-FR" sz="2000" dirty="0"/>
          </a:p>
        </p:txBody>
      </p:sp>
    </p:spTree>
    <p:extLst>
      <p:ext uri="{BB962C8B-B14F-4D97-AF65-F5344CB8AC3E}">
        <p14:creationId xmlns:p14="http://schemas.microsoft.com/office/powerpoint/2010/main" val="238374532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a:xfrm>
            <a:off x="381000" y="171450"/>
            <a:ext cx="8464550" cy="695325"/>
          </a:xfrm>
          <a:solidFill>
            <a:schemeClr val="accent5"/>
          </a:solidFill>
          <a:ln>
            <a:solidFill>
              <a:schemeClr val="tx1"/>
            </a:solidFill>
            <a:miter lim="800000"/>
            <a:headEnd/>
            <a:tailEnd/>
          </a:ln>
        </p:spPr>
        <p:txBody>
          <a:bodyPr/>
          <a:lstStyle/>
          <a:p>
            <a:pPr>
              <a:defRPr/>
            </a:pPr>
            <a:r>
              <a:rPr lang="fr-FR" altLang="fr-FR" sz="3600" b="1" dirty="0"/>
              <a:t>How to </a:t>
            </a:r>
            <a:r>
              <a:rPr lang="fr-FR" altLang="fr-FR" sz="3600" b="1" dirty="0" err="1"/>
              <a:t>Contain</a:t>
            </a:r>
            <a:r>
              <a:rPr lang="fr-FR" altLang="fr-FR" sz="3600" b="1" dirty="0"/>
              <a:t> the </a:t>
            </a:r>
            <a:r>
              <a:rPr lang="fr-FR" altLang="fr-FR" sz="3600" b="1" dirty="0" err="1"/>
              <a:t>STIs</a:t>
            </a:r>
            <a:r>
              <a:rPr lang="fr-FR" altLang="fr-FR" sz="3600" b="1" dirty="0"/>
              <a:t> </a:t>
            </a:r>
            <a:r>
              <a:rPr lang="fr-FR" altLang="fr-FR" sz="3600" b="1" dirty="0" err="1"/>
              <a:t>Epidemic</a:t>
            </a:r>
            <a:r>
              <a:rPr lang="fr-FR" altLang="fr-FR" sz="3600" b="1" dirty="0"/>
              <a:t> ?</a:t>
            </a:r>
          </a:p>
        </p:txBody>
      </p:sp>
      <p:sp>
        <p:nvSpPr>
          <p:cNvPr id="17411" name="Rectangle 3"/>
          <p:cNvSpPr>
            <a:spLocks noGrp="1" noChangeArrowheads="1"/>
          </p:cNvSpPr>
          <p:nvPr>
            <p:ph type="body" idx="4294967295"/>
          </p:nvPr>
        </p:nvSpPr>
        <p:spPr>
          <a:xfrm>
            <a:off x="228600" y="1028700"/>
            <a:ext cx="8915400" cy="3968354"/>
          </a:xfrm>
        </p:spPr>
        <p:txBody>
          <a:bodyPr/>
          <a:lstStyle/>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a:solidFill>
                  <a:schemeClr val="bg1">
                    <a:lumMod val="65000"/>
                  </a:schemeClr>
                </a:solidFill>
              </a:rPr>
              <a:t>A, B and C: </a:t>
            </a:r>
            <a:r>
              <a:rPr lang="fr-FR" sz="2000" dirty="0">
                <a:solidFill>
                  <a:schemeClr val="bg1">
                    <a:lumMod val="65000"/>
                  </a:schemeClr>
                </a:solidFill>
              </a:rPr>
              <a:t>promotion of </a:t>
            </a:r>
            <a:r>
              <a:rPr lang="fr-FR" sz="2000" u="sng" dirty="0">
                <a:solidFill>
                  <a:schemeClr val="bg1">
                    <a:lumMod val="65000"/>
                  </a:schemeClr>
                </a:solidFill>
              </a:rPr>
              <a:t>condom use</a:t>
            </a:r>
          </a:p>
          <a:p>
            <a:pPr marL="399930" lvl="1" indent="0">
              <a:lnSpc>
                <a:spcPts val="2000"/>
              </a:lnSpc>
              <a:spcBef>
                <a:spcPct val="25000"/>
              </a:spcBef>
              <a:spcAft>
                <a:spcPct val="25000"/>
              </a:spcAft>
              <a:buClr>
                <a:schemeClr val="accent2"/>
              </a:buClr>
              <a:buSzPct val="120000"/>
              <a:buFontTx/>
              <a:buNone/>
              <a:defRPr/>
            </a:pPr>
            <a:r>
              <a:rPr lang="fr-FR" sz="2000" dirty="0">
                <a:solidFill>
                  <a:schemeClr val="bg1">
                    <a:lumMod val="65000"/>
                  </a:schemeClr>
                </a:solidFill>
              </a:rPr>
              <a:t>- Counseling and </a:t>
            </a:r>
            <a:r>
              <a:rPr lang="fr-FR" sz="2000" dirty="0" err="1">
                <a:solidFill>
                  <a:schemeClr val="bg1">
                    <a:lumMod val="65000"/>
                  </a:schemeClr>
                </a:solidFill>
              </a:rPr>
              <a:t>behavorial</a:t>
            </a:r>
            <a:r>
              <a:rPr lang="fr-FR" sz="2000" dirty="0">
                <a:solidFill>
                  <a:schemeClr val="bg1">
                    <a:lumMod val="65000"/>
                  </a:schemeClr>
                </a:solidFill>
              </a:rPr>
              <a:t> </a:t>
            </a:r>
            <a:r>
              <a:rPr lang="fr-FR" sz="2000" dirty="0" smtClean="0">
                <a:solidFill>
                  <a:schemeClr val="bg1">
                    <a:lumMod val="65000"/>
                  </a:schemeClr>
                </a:solidFill>
              </a:rPr>
              <a:t>interventions</a:t>
            </a:r>
            <a:endParaRPr lang="fr-FR" sz="800" dirty="0">
              <a:solidFill>
                <a:schemeClr val="bg1">
                  <a:lumMod val="65000"/>
                </a:schemeClr>
              </a:solidFill>
            </a:endParaRPr>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a:solidFill>
                  <a:schemeClr val="bg1">
                    <a:lumMod val="65000"/>
                  </a:schemeClr>
                </a:solidFill>
              </a:rPr>
              <a:t>Vaccines </a:t>
            </a:r>
          </a:p>
          <a:p>
            <a:pPr marL="399930" lvl="1" indent="0">
              <a:lnSpc>
                <a:spcPts val="2000"/>
              </a:lnSpc>
              <a:spcBef>
                <a:spcPct val="25000"/>
              </a:spcBef>
              <a:spcAft>
                <a:spcPct val="25000"/>
              </a:spcAft>
              <a:buClr>
                <a:schemeClr val="accent2"/>
              </a:buClr>
              <a:buSzPct val="120000"/>
              <a:buFontTx/>
              <a:buNone/>
              <a:defRPr/>
            </a:pPr>
            <a:r>
              <a:rPr lang="fr-FR" sz="2000" dirty="0">
                <a:solidFill>
                  <a:schemeClr val="bg1">
                    <a:lumMod val="65000"/>
                  </a:schemeClr>
                </a:solidFill>
              </a:rPr>
              <a:t>- Viral </a:t>
            </a:r>
            <a:r>
              <a:rPr lang="fr-FR" sz="2000" dirty="0" err="1">
                <a:solidFill>
                  <a:schemeClr val="bg1">
                    <a:lumMod val="65000"/>
                  </a:schemeClr>
                </a:solidFill>
              </a:rPr>
              <a:t>STIs</a:t>
            </a:r>
            <a:r>
              <a:rPr lang="fr-FR" sz="2000" dirty="0">
                <a:solidFill>
                  <a:schemeClr val="bg1">
                    <a:lumMod val="65000"/>
                  </a:schemeClr>
                </a:solidFill>
              </a:rPr>
              <a:t> (</a:t>
            </a:r>
            <a:r>
              <a:rPr lang="fr-FR" sz="2000" dirty="0" err="1">
                <a:solidFill>
                  <a:schemeClr val="bg1">
                    <a:lumMod val="65000"/>
                  </a:schemeClr>
                </a:solidFill>
              </a:rPr>
              <a:t>hepatitis</a:t>
            </a:r>
            <a:r>
              <a:rPr lang="fr-FR" sz="2000" dirty="0">
                <a:solidFill>
                  <a:schemeClr val="bg1">
                    <a:lumMod val="65000"/>
                  </a:schemeClr>
                </a:solidFill>
              </a:rPr>
              <a:t> A and B, HPV)</a:t>
            </a:r>
          </a:p>
          <a:p>
            <a:pPr marL="399930" lvl="1" indent="0">
              <a:lnSpc>
                <a:spcPts val="2000"/>
              </a:lnSpc>
              <a:spcBef>
                <a:spcPct val="25000"/>
              </a:spcBef>
              <a:spcAft>
                <a:spcPct val="25000"/>
              </a:spcAft>
              <a:buClr>
                <a:schemeClr val="accent2"/>
              </a:buClr>
              <a:buSzPct val="120000"/>
              <a:buFontTx/>
              <a:buNone/>
              <a:defRPr/>
            </a:pPr>
            <a:r>
              <a:rPr lang="fr-FR" sz="2000" dirty="0">
                <a:solidFill>
                  <a:schemeClr val="bg1">
                    <a:lumMod val="65000"/>
                  </a:schemeClr>
                </a:solidFill>
              </a:rPr>
              <a:t>- </a:t>
            </a:r>
            <a:r>
              <a:rPr lang="fr-FR" sz="2000" dirty="0" err="1">
                <a:solidFill>
                  <a:schemeClr val="bg1">
                    <a:lumMod val="65000"/>
                  </a:schemeClr>
                </a:solidFill>
              </a:rPr>
              <a:t>Bacterial</a:t>
            </a:r>
            <a:r>
              <a:rPr lang="fr-FR" sz="2000" dirty="0">
                <a:solidFill>
                  <a:schemeClr val="bg1">
                    <a:lumMod val="65000"/>
                  </a:schemeClr>
                </a:solidFill>
              </a:rPr>
              <a:t> </a:t>
            </a:r>
            <a:r>
              <a:rPr lang="fr-FR" sz="2000" dirty="0" err="1">
                <a:solidFill>
                  <a:schemeClr val="bg1">
                    <a:lumMod val="65000"/>
                  </a:schemeClr>
                </a:solidFill>
              </a:rPr>
              <a:t>STIs</a:t>
            </a:r>
            <a:r>
              <a:rPr lang="fr-FR" sz="2000" dirty="0">
                <a:solidFill>
                  <a:schemeClr val="bg1">
                    <a:lumMod val="65000"/>
                  </a:schemeClr>
                </a:solidFill>
              </a:rPr>
              <a:t> (</a:t>
            </a:r>
            <a:r>
              <a:rPr lang="fr-FR" sz="2000" dirty="0" err="1">
                <a:solidFill>
                  <a:schemeClr val="bg1">
                    <a:lumMod val="65000"/>
                  </a:schemeClr>
                </a:solidFill>
              </a:rPr>
              <a:t>gonorrhea</a:t>
            </a:r>
            <a:r>
              <a:rPr lang="fr-FR" sz="2000" dirty="0">
                <a:solidFill>
                  <a:schemeClr val="bg1">
                    <a:lumMod val="65000"/>
                  </a:schemeClr>
                </a:solidFill>
              </a:rPr>
              <a:t>, chlamydia, syphilis</a:t>
            </a:r>
            <a:r>
              <a:rPr lang="fr-FR" sz="2000" dirty="0" smtClean="0">
                <a:solidFill>
                  <a:schemeClr val="bg1">
                    <a:lumMod val="65000"/>
                  </a:schemeClr>
                </a:solidFill>
              </a:rPr>
              <a:t>)</a:t>
            </a:r>
            <a:endParaRPr lang="fr-FR" sz="800" dirty="0">
              <a:solidFill>
                <a:schemeClr val="bg1">
                  <a:lumMod val="65000"/>
                </a:schemeClr>
              </a:solidFill>
            </a:endParaRPr>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err="1">
                <a:solidFill>
                  <a:schemeClr val="bg1">
                    <a:lumMod val="65000"/>
                  </a:schemeClr>
                </a:solidFill>
              </a:rPr>
              <a:t>Antibiotic</a:t>
            </a:r>
            <a:r>
              <a:rPr lang="fr-FR" sz="2400" dirty="0">
                <a:solidFill>
                  <a:schemeClr val="bg1">
                    <a:lumMod val="65000"/>
                  </a:schemeClr>
                </a:solidFill>
              </a:rPr>
              <a:t> </a:t>
            </a:r>
            <a:r>
              <a:rPr lang="fr-FR" sz="2400" dirty="0" err="1" smtClean="0">
                <a:solidFill>
                  <a:schemeClr val="bg1">
                    <a:lumMod val="65000"/>
                  </a:schemeClr>
                </a:solidFill>
              </a:rPr>
              <a:t>Prophylaxis</a:t>
            </a:r>
            <a:endParaRPr lang="fr-FR" sz="800" dirty="0"/>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a:t>Test and </a:t>
            </a:r>
            <a:r>
              <a:rPr lang="fr-FR" sz="2400" dirty="0" err="1"/>
              <a:t>Treat</a:t>
            </a:r>
            <a:endParaRPr lang="fr-FR" sz="2400" dirty="0"/>
          </a:p>
          <a:p>
            <a:pPr marL="399930" lvl="1" indent="0">
              <a:lnSpc>
                <a:spcPts val="2000"/>
              </a:lnSpc>
              <a:spcBef>
                <a:spcPct val="25000"/>
              </a:spcBef>
              <a:spcAft>
                <a:spcPct val="25000"/>
              </a:spcAft>
              <a:buClr>
                <a:schemeClr val="accent2"/>
              </a:buClr>
              <a:buSzPct val="120000"/>
              <a:buFontTx/>
              <a:buNone/>
              <a:defRPr/>
            </a:pPr>
            <a:r>
              <a:rPr lang="fr-FR" sz="2000" dirty="0"/>
              <a:t>- </a:t>
            </a:r>
            <a:r>
              <a:rPr lang="fr-FR" sz="2000" dirty="0" err="1"/>
              <a:t>Testing</a:t>
            </a:r>
            <a:r>
              <a:rPr lang="fr-FR" sz="2000" dirty="0"/>
              <a:t> for </a:t>
            </a:r>
            <a:r>
              <a:rPr lang="fr-FR" sz="2000" dirty="0" err="1"/>
              <a:t>STIs</a:t>
            </a:r>
            <a:r>
              <a:rPr lang="fr-FR" sz="2000" dirty="0"/>
              <a:t> in high </a:t>
            </a:r>
            <a:r>
              <a:rPr lang="fr-FR" sz="2000" dirty="0" err="1"/>
              <a:t>risk</a:t>
            </a:r>
            <a:r>
              <a:rPr lang="fr-FR" sz="2000" dirty="0"/>
              <a:t> </a:t>
            </a:r>
            <a:r>
              <a:rPr lang="fr-FR" sz="2000" dirty="0" err="1"/>
              <a:t>individuals</a:t>
            </a:r>
            <a:r>
              <a:rPr lang="fr-FR" sz="2000" dirty="0"/>
              <a:t> </a:t>
            </a:r>
          </a:p>
          <a:p>
            <a:pPr marL="399930" lvl="1" indent="0">
              <a:lnSpc>
                <a:spcPts val="2000"/>
              </a:lnSpc>
              <a:spcBef>
                <a:spcPct val="25000"/>
              </a:spcBef>
              <a:spcAft>
                <a:spcPct val="25000"/>
              </a:spcAft>
              <a:buClr>
                <a:schemeClr val="accent2"/>
              </a:buClr>
              <a:buSzPct val="120000"/>
              <a:buFontTx/>
              <a:buNone/>
              <a:defRPr/>
            </a:pPr>
            <a:r>
              <a:rPr lang="fr-FR" sz="2000" dirty="0"/>
              <a:t>- </a:t>
            </a:r>
            <a:r>
              <a:rPr lang="fr-FR" sz="2000" dirty="0" err="1"/>
              <a:t>Treatment</a:t>
            </a:r>
            <a:r>
              <a:rPr lang="fr-FR" sz="2000" dirty="0"/>
              <a:t> and the </a:t>
            </a:r>
            <a:r>
              <a:rPr lang="fr-FR" sz="2000" dirty="0" err="1"/>
              <a:t>emergence</a:t>
            </a:r>
            <a:r>
              <a:rPr lang="fr-FR" sz="2000" dirty="0"/>
              <a:t> of </a:t>
            </a:r>
            <a:r>
              <a:rPr lang="fr-FR" sz="2000" dirty="0" err="1"/>
              <a:t>resistance</a:t>
            </a:r>
            <a:r>
              <a:rPr lang="fr-FR" sz="2000" dirty="0"/>
              <a:t> </a:t>
            </a:r>
            <a:endParaRPr lang="fr-FR" sz="800" dirty="0" smtClean="0"/>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smtClean="0">
                <a:solidFill>
                  <a:schemeClr val="bg1">
                    <a:lumMod val="75000"/>
                  </a:schemeClr>
                </a:solidFill>
              </a:rPr>
              <a:t>Partner notification and </a:t>
            </a:r>
            <a:r>
              <a:rPr lang="fr-FR" sz="2400" dirty="0" err="1" smtClean="0">
                <a:solidFill>
                  <a:schemeClr val="bg1">
                    <a:lumMod val="75000"/>
                  </a:schemeClr>
                </a:solidFill>
              </a:rPr>
              <a:t>treatment</a:t>
            </a:r>
            <a:endParaRPr lang="fr-FR" sz="2000" u="sng" dirty="0" smtClean="0">
              <a:solidFill>
                <a:schemeClr val="bg1">
                  <a:lumMod val="75000"/>
                </a:schemeClr>
              </a:solidFill>
            </a:endParaRPr>
          </a:p>
          <a:p>
            <a:pPr marL="399930" lvl="1" indent="0">
              <a:lnSpc>
                <a:spcPts val="2000"/>
              </a:lnSpc>
              <a:spcBef>
                <a:spcPct val="25000"/>
              </a:spcBef>
              <a:spcAft>
                <a:spcPct val="25000"/>
              </a:spcAft>
              <a:buClr>
                <a:schemeClr val="accent2"/>
              </a:buClr>
              <a:buSzPct val="120000"/>
              <a:buFontTx/>
              <a:buNone/>
              <a:defRPr/>
            </a:pPr>
            <a:r>
              <a:rPr lang="fr-FR" sz="2000" dirty="0" smtClean="0">
                <a:solidFill>
                  <a:schemeClr val="bg1">
                    <a:lumMod val="75000"/>
                  </a:schemeClr>
                </a:solidFill>
              </a:rPr>
              <a:t>-</a:t>
            </a:r>
            <a:endParaRPr lang="fr-FR" sz="600" dirty="0"/>
          </a:p>
        </p:txBody>
      </p:sp>
    </p:spTree>
    <p:extLst>
      <p:ext uri="{BB962C8B-B14F-4D97-AF65-F5344CB8AC3E}">
        <p14:creationId xmlns:p14="http://schemas.microsoft.com/office/powerpoint/2010/main" val="2482406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0" y="1257300"/>
            <a:ext cx="8229600" cy="3568304"/>
          </a:xfrm>
        </p:spPr>
        <p:txBody>
          <a:bodyPr>
            <a:normAutofit fontScale="62500" lnSpcReduction="20000"/>
          </a:bodyPr>
          <a:lstStyle/>
          <a:p>
            <a:pPr marL="342799" indent="-342799">
              <a:defRPr/>
            </a:pPr>
            <a:r>
              <a:rPr lang="en-US" sz="3400" dirty="0"/>
              <a:t>Everyone with symptoms</a:t>
            </a:r>
          </a:p>
          <a:p>
            <a:pPr marL="0" indent="0">
              <a:buFontTx/>
              <a:buNone/>
              <a:defRPr/>
            </a:pPr>
            <a:endParaRPr lang="en-US" sz="1000" dirty="0"/>
          </a:p>
          <a:p>
            <a:pPr marL="342799" indent="-342799">
              <a:defRPr/>
            </a:pPr>
            <a:r>
              <a:rPr lang="en-US" sz="3400" dirty="0"/>
              <a:t>Asymptomatic: At least annually and every 3 months if multiple sex partners or recent bacterial STIs </a:t>
            </a:r>
          </a:p>
          <a:p>
            <a:pPr marL="742730" lvl="1" indent="-285665">
              <a:defRPr/>
            </a:pPr>
            <a:r>
              <a:rPr lang="en-US" sz="3000" dirty="0"/>
              <a:t>HIV Ag/Ab serology if HIV-negative </a:t>
            </a:r>
          </a:p>
          <a:p>
            <a:pPr marL="742730" lvl="1" indent="-285665">
              <a:defRPr/>
            </a:pPr>
            <a:r>
              <a:rPr lang="en-US" sz="3000" dirty="0"/>
              <a:t>Syphilis serology</a:t>
            </a:r>
          </a:p>
          <a:p>
            <a:pPr marL="742730" lvl="1" indent="-285665">
              <a:defRPr/>
            </a:pPr>
            <a:r>
              <a:rPr lang="en-US" sz="3000" dirty="0"/>
              <a:t>Chlamydia, Gonorrhea</a:t>
            </a:r>
          </a:p>
          <a:p>
            <a:pPr marL="1142661" lvl="2" indent="-228531">
              <a:defRPr/>
            </a:pPr>
            <a:r>
              <a:rPr lang="en-US" sz="3000" dirty="0"/>
              <a:t>Urethral infection (NAAT)</a:t>
            </a:r>
          </a:p>
          <a:p>
            <a:pPr marL="1142661" lvl="2" indent="-228531">
              <a:defRPr/>
            </a:pPr>
            <a:r>
              <a:rPr lang="en-US" sz="3000" dirty="0"/>
              <a:t>Rectal infection (NAAT)</a:t>
            </a:r>
          </a:p>
          <a:p>
            <a:pPr marL="1142661" lvl="2" indent="-228531">
              <a:defRPr/>
            </a:pPr>
            <a:r>
              <a:rPr lang="en-US" sz="3000" dirty="0"/>
              <a:t>Pharyngeal infection gonorrhea (NAAT)</a:t>
            </a:r>
          </a:p>
          <a:p>
            <a:pPr marL="742730" lvl="1" indent="-285665">
              <a:defRPr/>
            </a:pPr>
            <a:r>
              <a:rPr lang="en-US" sz="3000" dirty="0"/>
              <a:t>Hepatitis A, B, C serology</a:t>
            </a:r>
          </a:p>
          <a:p>
            <a:pPr marL="742730" lvl="1" indent="-285665">
              <a:defRPr/>
            </a:pPr>
            <a:endParaRPr lang="en-US" sz="1000" dirty="0"/>
          </a:p>
          <a:p>
            <a:pPr marL="342799" indent="-342799">
              <a:defRPr/>
            </a:pPr>
            <a:r>
              <a:rPr lang="en-US" sz="3400" dirty="0"/>
              <a:t>No recommendation to test asymptomatic MSM for </a:t>
            </a:r>
            <a:r>
              <a:rPr lang="en-US" sz="3400" i="1" dirty="0"/>
              <a:t>M. genitalium</a:t>
            </a:r>
          </a:p>
          <a:p>
            <a:pPr marL="0" indent="0">
              <a:buFontTx/>
              <a:buNone/>
              <a:defRPr/>
            </a:pPr>
            <a:endParaRPr lang="en-US" dirty="0"/>
          </a:p>
        </p:txBody>
      </p:sp>
      <p:sp>
        <p:nvSpPr>
          <p:cNvPr id="186371" name="TextBox 6"/>
          <p:cNvSpPr txBox="1">
            <a:spLocks noChangeArrowheads="1"/>
          </p:cNvSpPr>
          <p:nvPr/>
        </p:nvSpPr>
        <p:spPr bwMode="auto">
          <a:xfrm>
            <a:off x="1981200" y="4825604"/>
            <a:ext cx="7137400" cy="30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0" hangingPunct="0"/>
            <a:r>
              <a:rPr lang="en-US" sz="1400" b="1" smtClean="0">
                <a:solidFill>
                  <a:srgbClr val="000000"/>
                </a:solidFill>
              </a:rPr>
              <a:t>CDC 2017, BHIVA 2017 , France 2018,  MMWR STD Treatment Guidelines 2015</a:t>
            </a:r>
          </a:p>
        </p:txBody>
      </p:sp>
      <p:sp>
        <p:nvSpPr>
          <p:cNvPr id="186372" name="Titre 5"/>
          <p:cNvSpPr>
            <a:spLocks noGrp="1"/>
          </p:cNvSpPr>
          <p:nvPr>
            <p:ph type="title"/>
          </p:nvPr>
        </p:nvSpPr>
        <p:spPr>
          <a:solidFill>
            <a:srgbClr val="E7F3F4"/>
          </a:solidFill>
          <a:ln>
            <a:solidFill>
              <a:schemeClr val="tx1"/>
            </a:solidFill>
            <a:miter lim="800000"/>
            <a:headEnd/>
            <a:tailEnd/>
          </a:ln>
        </p:spPr>
        <p:txBody>
          <a:bodyPr/>
          <a:lstStyle/>
          <a:p>
            <a:r>
              <a:rPr lang="fr-FR" sz="4000" smtClean="0">
                <a:solidFill>
                  <a:schemeClr val="tx1"/>
                </a:solidFill>
                <a:latin typeface="Arial" pitchFamily="34" charset="0"/>
                <a:cs typeface="Arial" pitchFamily="34" charset="0"/>
              </a:rPr>
              <a:t>STIs Testing Guidelines for MSM</a:t>
            </a:r>
          </a:p>
        </p:txBody>
      </p:sp>
    </p:spTree>
    <p:extLst>
      <p:ext uri="{BB962C8B-B14F-4D97-AF65-F5344CB8AC3E}">
        <p14:creationId xmlns:p14="http://schemas.microsoft.com/office/powerpoint/2010/main" val="104987935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25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938" y="1189435"/>
            <a:ext cx="8374062" cy="326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7" name="Rectangle 2"/>
          <p:cNvSpPr txBox="1">
            <a:spLocks noChangeArrowheads="1"/>
          </p:cNvSpPr>
          <p:nvPr/>
        </p:nvSpPr>
        <p:spPr bwMode="auto">
          <a:xfrm>
            <a:off x="381000" y="171450"/>
            <a:ext cx="8382000" cy="857250"/>
          </a:xfrm>
          <a:prstGeom prst="rect">
            <a:avLst/>
          </a:prstGeom>
          <a:solidFill>
            <a:schemeClr val="accent5"/>
          </a:solidFill>
          <a:ln w="9525">
            <a:solidFill>
              <a:schemeClr val="tx1"/>
            </a:solidFill>
            <a:miter lim="800000"/>
            <a:headEnd/>
            <a:tailEnd/>
          </a:ln>
          <a:effectLst/>
        </p:spPr>
        <p:txBody>
          <a:bodyPr lIns="91412" tIns="45706" rIns="91412" bIns="45706"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defRPr/>
            </a:pPr>
            <a:r>
              <a:rPr lang="fr-FR" altLang="fr-FR" sz="2800" b="1" dirty="0" smtClean="0">
                <a:solidFill>
                  <a:srgbClr val="000000"/>
                </a:solidFill>
              </a:rPr>
              <a:t>Impact of </a:t>
            </a:r>
            <a:r>
              <a:rPr lang="fr-FR" altLang="fr-FR" sz="2800" b="1" dirty="0" err="1" smtClean="0">
                <a:solidFill>
                  <a:srgbClr val="000000"/>
                </a:solidFill>
              </a:rPr>
              <a:t>Testing</a:t>
            </a:r>
            <a:r>
              <a:rPr lang="fr-FR" altLang="fr-FR" sz="2800" b="1" dirty="0" smtClean="0">
                <a:solidFill>
                  <a:srgbClr val="000000"/>
                </a:solidFill>
              </a:rPr>
              <a:t> </a:t>
            </a:r>
            <a:r>
              <a:rPr lang="fr-FR" altLang="fr-FR" sz="2800" b="1" dirty="0" err="1" smtClean="0">
                <a:solidFill>
                  <a:srgbClr val="000000"/>
                </a:solidFill>
              </a:rPr>
              <a:t>Frequency</a:t>
            </a:r>
            <a:r>
              <a:rPr lang="fr-FR" altLang="fr-FR" sz="2800" b="1" dirty="0" smtClean="0">
                <a:solidFill>
                  <a:srgbClr val="000000"/>
                </a:solidFill>
              </a:rPr>
              <a:t> for </a:t>
            </a:r>
            <a:r>
              <a:rPr lang="fr-FR" altLang="fr-FR" sz="2800" b="1" dirty="0" err="1" smtClean="0">
                <a:solidFill>
                  <a:srgbClr val="000000"/>
                </a:solidFill>
              </a:rPr>
              <a:t>STIs</a:t>
            </a:r>
            <a:r>
              <a:rPr lang="fr-FR" altLang="fr-FR" sz="2800" b="1" dirty="0" smtClean="0">
                <a:solidFill>
                  <a:srgbClr val="000000"/>
                </a:solidFill>
              </a:rPr>
              <a:t> </a:t>
            </a:r>
            <a:r>
              <a:rPr lang="fr-FR" altLang="fr-FR" sz="2800" b="1" dirty="0" err="1">
                <a:solidFill>
                  <a:srgbClr val="000000"/>
                </a:solidFill>
              </a:rPr>
              <a:t>among</a:t>
            </a:r>
            <a:r>
              <a:rPr lang="fr-FR" altLang="fr-FR" sz="2800" b="1" dirty="0">
                <a:solidFill>
                  <a:srgbClr val="000000"/>
                </a:solidFill>
              </a:rPr>
              <a:t> MSM </a:t>
            </a:r>
            <a:r>
              <a:rPr lang="fr-FR" altLang="fr-FR" sz="2800" b="1" dirty="0" err="1">
                <a:solidFill>
                  <a:srgbClr val="000000"/>
                </a:solidFill>
              </a:rPr>
              <a:t>using</a:t>
            </a:r>
            <a:r>
              <a:rPr lang="fr-FR" altLang="fr-FR" sz="2800" b="1" dirty="0">
                <a:solidFill>
                  <a:srgbClr val="000000"/>
                </a:solidFill>
              </a:rPr>
              <a:t> PrEP</a:t>
            </a:r>
          </a:p>
        </p:txBody>
      </p:sp>
      <p:sp>
        <p:nvSpPr>
          <p:cNvPr id="192516" name="ZoneTexte 8"/>
          <p:cNvSpPr txBox="1">
            <a:spLocks noChangeArrowheads="1"/>
          </p:cNvSpPr>
          <p:nvPr/>
        </p:nvSpPr>
        <p:spPr bwMode="auto">
          <a:xfrm>
            <a:off x="7112000" y="4912519"/>
            <a:ext cx="2045696" cy="30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6" rIns="91412" bIns="457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fr-FR" sz="1400" smtClean="0">
                <a:solidFill>
                  <a:srgbClr val="000000"/>
                </a:solidFill>
              </a:rPr>
              <a:t>Jenness et al CID 2017</a:t>
            </a:r>
          </a:p>
        </p:txBody>
      </p:sp>
      <p:sp>
        <p:nvSpPr>
          <p:cNvPr id="192517" name="ZoneTexte 4"/>
          <p:cNvSpPr txBox="1">
            <a:spLocks noChangeArrowheads="1"/>
          </p:cNvSpPr>
          <p:nvPr/>
        </p:nvSpPr>
        <p:spPr bwMode="auto">
          <a:xfrm>
            <a:off x="771525" y="4531519"/>
            <a:ext cx="7272127" cy="3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6" rIns="91412" bIns="457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fr-FR" smtClean="0">
                <a:solidFill>
                  <a:srgbClr val="000000"/>
                </a:solidFill>
              </a:rPr>
              <a:t>Over the next decade, 40% of NG and CT infections could be averted</a:t>
            </a:r>
          </a:p>
        </p:txBody>
      </p:sp>
    </p:spTree>
    <p:extLst>
      <p:ext uri="{BB962C8B-B14F-4D97-AF65-F5344CB8AC3E}">
        <p14:creationId xmlns:p14="http://schemas.microsoft.com/office/powerpoint/2010/main" val="50243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238125"/>
            <a:ext cx="8534400" cy="984885"/>
          </a:xfrm>
          <a:prstGeom prst="rect">
            <a:avLst/>
          </a:prstGeom>
          <a:solidFill>
            <a:srgbClr val="E7F3F4"/>
          </a:solidFill>
          <a:ln>
            <a:solidFill>
              <a:schemeClr val="tx1"/>
            </a:solidFill>
          </a:ln>
        </p:spPr>
        <p:txBody>
          <a:bodyPr lIns="0" tIns="0" rIns="0" bIns="0">
            <a:spAutoFit/>
          </a:bodyPr>
          <a:lstStyle>
            <a:lvl1pPr marL="11113">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buClr>
                <a:srgbClr val="FF0000"/>
              </a:buClr>
              <a:defRPr/>
            </a:pPr>
            <a:r>
              <a:rPr lang="en-GB" altLang="de-DE" sz="3200" b="1" dirty="0">
                <a:solidFill>
                  <a:srgbClr val="000000"/>
                </a:solidFill>
                <a:ea typeface="ＭＳ Ｐゴシック" pitchFamily="34" charset="-128"/>
              </a:rPr>
              <a:t>No Increase in Syphilis </a:t>
            </a:r>
            <a:r>
              <a:rPr lang="en-GB" altLang="de-DE" sz="3200" b="1" dirty="0" smtClean="0">
                <a:solidFill>
                  <a:srgbClr val="000000"/>
                </a:solidFill>
                <a:ea typeface="ＭＳ Ｐゴシック" pitchFamily="34" charset="-128"/>
              </a:rPr>
              <a:t>in France among </a:t>
            </a:r>
            <a:endParaRPr lang="en-GB" altLang="de-DE" sz="3200" b="1" dirty="0">
              <a:solidFill>
                <a:srgbClr val="000000"/>
              </a:solidFill>
              <a:ea typeface="ＭＳ Ｐゴシック" pitchFamily="34" charset="-128"/>
            </a:endParaRPr>
          </a:p>
          <a:p>
            <a:pPr algn="ctr">
              <a:buClr>
                <a:srgbClr val="FF0000"/>
              </a:buClr>
              <a:defRPr/>
            </a:pPr>
            <a:r>
              <a:rPr lang="en-GB" altLang="de-DE" sz="3200" b="1" dirty="0">
                <a:solidFill>
                  <a:srgbClr val="000000"/>
                </a:solidFill>
                <a:ea typeface="ＭＳ Ｐゴシック" pitchFamily="34" charset="-128"/>
              </a:rPr>
              <a:t>HIV negative MSM </a:t>
            </a:r>
            <a:r>
              <a:rPr lang="en-GB" altLang="de-DE" sz="3200" b="1" dirty="0" smtClean="0">
                <a:solidFill>
                  <a:srgbClr val="000000"/>
                </a:solidFill>
                <a:ea typeface="ＭＳ Ｐゴシック" pitchFamily="34" charset="-128"/>
              </a:rPr>
              <a:t>since </a:t>
            </a:r>
            <a:r>
              <a:rPr lang="en-GB" altLang="de-DE" sz="3200" b="1" dirty="0">
                <a:solidFill>
                  <a:srgbClr val="000000"/>
                </a:solidFill>
                <a:ea typeface="ＭＳ Ｐゴシック" pitchFamily="34" charset="-128"/>
              </a:rPr>
              <a:t>2016</a:t>
            </a:r>
          </a:p>
        </p:txBody>
      </p:sp>
      <p:sp>
        <p:nvSpPr>
          <p:cNvPr id="3" name="object 3"/>
          <p:cNvSpPr txBox="1"/>
          <p:nvPr/>
        </p:nvSpPr>
        <p:spPr>
          <a:xfrm>
            <a:off x="879478" y="4901105"/>
            <a:ext cx="8188325" cy="215444"/>
          </a:xfrm>
          <a:prstGeom prst="rect">
            <a:avLst/>
          </a:prstGeom>
        </p:spPr>
        <p:txBody>
          <a:bodyPr lIns="0" tIns="0" rIns="0" bIns="0">
            <a:spAutoFit/>
          </a:bodyPr>
          <a:lstStyle/>
          <a:p>
            <a:pPr marL="11135" algn="r" eaLnBrk="0" hangingPunct="0">
              <a:defRPr/>
            </a:pPr>
            <a:r>
              <a:rPr lang="fr-FR" sz="1400" spc="-9" dirty="0">
                <a:solidFill>
                  <a:srgbClr val="252526"/>
                </a:solidFill>
                <a:latin typeface="Arial"/>
                <a:cs typeface="Arial Narrow"/>
              </a:rPr>
              <a:t>Lot  F. Journées SPILF SFLS SPF Mars 2019 </a:t>
            </a:r>
            <a:r>
              <a:rPr sz="1400" dirty="0">
                <a:solidFill>
                  <a:srgbClr val="252526"/>
                </a:solidFill>
                <a:latin typeface="Arial"/>
                <a:cs typeface="Arial Narrow"/>
              </a:rPr>
              <a:t>:</a:t>
            </a:r>
            <a:r>
              <a:rPr sz="1400" spc="-22" dirty="0">
                <a:solidFill>
                  <a:srgbClr val="252526"/>
                </a:solidFill>
                <a:latin typeface="Arial"/>
                <a:cs typeface="Times New Roman"/>
              </a:rPr>
              <a:t> </a:t>
            </a:r>
            <a:r>
              <a:rPr sz="1400" spc="-9" dirty="0">
                <a:solidFill>
                  <a:srgbClr val="252526"/>
                </a:solidFill>
                <a:latin typeface="Arial"/>
                <a:cs typeface="Arial Narrow"/>
              </a:rPr>
              <a:t>S</a:t>
            </a:r>
            <a:r>
              <a:rPr sz="1400" dirty="0">
                <a:solidFill>
                  <a:srgbClr val="252526"/>
                </a:solidFill>
                <a:latin typeface="Arial"/>
                <a:cs typeface="Arial Narrow"/>
              </a:rPr>
              <a:t>anté</a:t>
            </a:r>
            <a:r>
              <a:rPr sz="1400" spc="-18" dirty="0">
                <a:solidFill>
                  <a:srgbClr val="252526"/>
                </a:solidFill>
                <a:latin typeface="Arial"/>
                <a:cs typeface="Times New Roman"/>
              </a:rPr>
              <a:t> </a:t>
            </a:r>
            <a:r>
              <a:rPr sz="1400" dirty="0">
                <a:solidFill>
                  <a:srgbClr val="252526"/>
                </a:solidFill>
                <a:latin typeface="Arial"/>
                <a:cs typeface="Arial Narrow"/>
              </a:rPr>
              <a:t>pub</a:t>
            </a:r>
            <a:r>
              <a:rPr sz="1400" spc="-4" dirty="0">
                <a:solidFill>
                  <a:srgbClr val="252526"/>
                </a:solidFill>
                <a:latin typeface="Arial"/>
                <a:cs typeface="Arial Narrow"/>
              </a:rPr>
              <a:t>li</a:t>
            </a:r>
            <a:r>
              <a:rPr sz="1400" dirty="0">
                <a:solidFill>
                  <a:srgbClr val="252526"/>
                </a:solidFill>
                <a:latin typeface="Arial"/>
                <a:cs typeface="Arial Narrow"/>
              </a:rPr>
              <a:t>que</a:t>
            </a:r>
            <a:r>
              <a:rPr sz="1400" spc="-39" dirty="0">
                <a:solidFill>
                  <a:srgbClr val="252526"/>
                </a:solidFill>
                <a:latin typeface="Arial"/>
                <a:cs typeface="Times New Roman"/>
              </a:rPr>
              <a:t> </a:t>
            </a:r>
            <a:r>
              <a:rPr sz="1400" spc="-9" dirty="0">
                <a:solidFill>
                  <a:srgbClr val="252526"/>
                </a:solidFill>
                <a:latin typeface="Arial"/>
                <a:cs typeface="Arial Narrow"/>
              </a:rPr>
              <a:t>Fr</a:t>
            </a:r>
            <a:r>
              <a:rPr sz="1400" dirty="0">
                <a:solidFill>
                  <a:srgbClr val="252526"/>
                </a:solidFill>
                <a:latin typeface="Arial"/>
                <a:cs typeface="Arial Narrow"/>
              </a:rPr>
              <a:t>an</a:t>
            </a:r>
            <a:r>
              <a:rPr sz="1400" spc="-4" dirty="0">
                <a:solidFill>
                  <a:srgbClr val="252526"/>
                </a:solidFill>
                <a:latin typeface="Arial"/>
                <a:cs typeface="Arial Narrow"/>
              </a:rPr>
              <a:t>c</a:t>
            </a:r>
            <a:r>
              <a:rPr sz="1400" dirty="0">
                <a:solidFill>
                  <a:srgbClr val="252526"/>
                </a:solidFill>
                <a:latin typeface="Arial"/>
                <a:cs typeface="Arial Narrow"/>
              </a:rPr>
              <a:t>e,</a:t>
            </a:r>
            <a:r>
              <a:rPr sz="1400" spc="-31" dirty="0">
                <a:solidFill>
                  <a:srgbClr val="252526"/>
                </a:solidFill>
                <a:latin typeface="Arial"/>
                <a:cs typeface="Times New Roman"/>
              </a:rPr>
              <a:t> </a:t>
            </a:r>
            <a:r>
              <a:rPr sz="1400" spc="-9" dirty="0">
                <a:solidFill>
                  <a:srgbClr val="252526"/>
                </a:solidFill>
                <a:latin typeface="Arial"/>
                <a:cs typeface="Arial Narrow"/>
              </a:rPr>
              <a:t>r</a:t>
            </a:r>
            <a:r>
              <a:rPr sz="1400" dirty="0">
                <a:solidFill>
                  <a:srgbClr val="252526"/>
                </a:solidFill>
                <a:latin typeface="Arial"/>
                <a:cs typeface="Arial Narrow"/>
              </a:rPr>
              <a:t>é</a:t>
            </a:r>
            <a:r>
              <a:rPr sz="1400" spc="-4" dirty="0">
                <a:solidFill>
                  <a:srgbClr val="252526"/>
                </a:solidFill>
                <a:latin typeface="Arial"/>
                <a:cs typeface="Arial Narrow"/>
              </a:rPr>
              <a:t>s</a:t>
            </a:r>
            <a:r>
              <a:rPr sz="1400" dirty="0">
                <a:solidFill>
                  <a:srgbClr val="252526"/>
                </a:solidFill>
                <a:latin typeface="Arial"/>
                <a:cs typeface="Arial Narrow"/>
              </a:rPr>
              <a:t>eau</a:t>
            </a:r>
            <a:r>
              <a:rPr sz="1400" spc="-31" dirty="0">
                <a:solidFill>
                  <a:srgbClr val="252526"/>
                </a:solidFill>
                <a:latin typeface="Arial"/>
                <a:cs typeface="Times New Roman"/>
              </a:rPr>
              <a:t> </a:t>
            </a:r>
            <a:r>
              <a:rPr sz="1400" spc="-13" dirty="0">
                <a:solidFill>
                  <a:srgbClr val="252526"/>
                </a:solidFill>
                <a:latin typeface="Arial"/>
                <a:cs typeface="Arial Narrow"/>
              </a:rPr>
              <a:t>R</a:t>
            </a:r>
            <a:r>
              <a:rPr sz="1400" dirty="0">
                <a:solidFill>
                  <a:srgbClr val="252526"/>
                </a:solidFill>
                <a:latin typeface="Arial"/>
                <a:cs typeface="Arial Narrow"/>
              </a:rPr>
              <a:t>é</a:t>
            </a:r>
            <a:r>
              <a:rPr sz="1400" spc="-4" dirty="0">
                <a:solidFill>
                  <a:srgbClr val="252526"/>
                </a:solidFill>
                <a:latin typeface="Arial"/>
                <a:cs typeface="Arial Narrow"/>
              </a:rPr>
              <a:t>s</a:t>
            </a:r>
            <a:r>
              <a:rPr sz="1400" dirty="0">
                <a:solidFill>
                  <a:srgbClr val="252526"/>
                </a:solidFill>
                <a:latin typeface="Arial"/>
                <a:cs typeface="Arial Narrow"/>
              </a:rPr>
              <a:t>I</a:t>
            </a:r>
            <a:r>
              <a:rPr sz="1400" spc="-9" dirty="0">
                <a:solidFill>
                  <a:srgbClr val="252526"/>
                </a:solidFill>
                <a:latin typeface="Arial"/>
                <a:cs typeface="Arial Narrow"/>
              </a:rPr>
              <a:t>S</a:t>
            </a:r>
            <a:r>
              <a:rPr sz="1400" spc="-105" dirty="0">
                <a:solidFill>
                  <a:srgbClr val="252526"/>
                </a:solidFill>
                <a:latin typeface="Arial"/>
                <a:cs typeface="Arial Narrow"/>
              </a:rPr>
              <a:t>T</a:t>
            </a:r>
            <a:r>
              <a:rPr sz="1400" dirty="0">
                <a:solidFill>
                  <a:srgbClr val="252526"/>
                </a:solidFill>
                <a:latin typeface="Arial"/>
                <a:cs typeface="Arial Narrow"/>
              </a:rPr>
              <a:t>,</a:t>
            </a:r>
            <a:r>
              <a:rPr sz="1400" spc="-22" dirty="0">
                <a:solidFill>
                  <a:srgbClr val="252526"/>
                </a:solidFill>
                <a:latin typeface="Arial"/>
                <a:cs typeface="Times New Roman"/>
              </a:rPr>
              <a:t> </a:t>
            </a:r>
            <a:r>
              <a:rPr sz="1400" dirty="0">
                <a:solidFill>
                  <a:srgbClr val="252526"/>
                </a:solidFill>
                <a:latin typeface="Arial"/>
                <a:cs typeface="Arial Narrow"/>
              </a:rPr>
              <a:t>2010</a:t>
            </a:r>
            <a:r>
              <a:rPr sz="1400" spc="-9" dirty="0">
                <a:solidFill>
                  <a:srgbClr val="252526"/>
                </a:solidFill>
                <a:latin typeface="Arial"/>
                <a:cs typeface="Arial Narrow"/>
              </a:rPr>
              <a:t>-</a:t>
            </a:r>
            <a:r>
              <a:rPr sz="1400" dirty="0">
                <a:solidFill>
                  <a:srgbClr val="252526"/>
                </a:solidFill>
                <a:latin typeface="Arial"/>
                <a:cs typeface="Arial Narrow"/>
              </a:rPr>
              <a:t>2017</a:t>
            </a:r>
            <a:endParaRPr sz="1400" dirty="0">
              <a:solidFill>
                <a:srgbClr val="000000"/>
              </a:solidFill>
              <a:latin typeface="Arial"/>
              <a:cs typeface="Arial Narrow"/>
            </a:endParaRPr>
          </a:p>
        </p:txBody>
      </p:sp>
      <p:sp>
        <p:nvSpPr>
          <p:cNvPr id="146436" name="object 4"/>
          <p:cNvSpPr>
            <a:spLocks/>
          </p:cNvSpPr>
          <p:nvPr/>
        </p:nvSpPr>
        <p:spPr bwMode="auto">
          <a:xfrm>
            <a:off x="1865313" y="1938339"/>
            <a:ext cx="0" cy="2274094"/>
          </a:xfrm>
          <a:custGeom>
            <a:avLst/>
            <a:gdLst>
              <a:gd name="T0" fmla="*/ 0 h 3340735"/>
              <a:gd name="T1" fmla="*/ 3340607 h 3340735"/>
            </a:gdLst>
            <a:ahLst/>
            <a:cxnLst>
              <a:cxn ang="0">
                <a:pos x="0" y="T0"/>
              </a:cxn>
              <a:cxn ang="0">
                <a:pos x="0" y="T1"/>
              </a:cxn>
            </a:cxnLst>
            <a:rect l="0" t="0" r="r" b="b"/>
            <a:pathLst>
              <a:path h="3340735">
                <a:moveTo>
                  <a:pt x="0" y="0"/>
                </a:moveTo>
                <a:lnTo>
                  <a:pt x="0" y="3340607"/>
                </a:lnTo>
              </a:path>
            </a:pathLst>
          </a:custGeom>
          <a:noFill/>
          <a:ln w="4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endParaRPr>
          </a:p>
        </p:txBody>
      </p:sp>
      <p:sp>
        <p:nvSpPr>
          <p:cNvPr id="146437" name="object 5"/>
          <p:cNvSpPr>
            <a:spLocks/>
          </p:cNvSpPr>
          <p:nvPr/>
        </p:nvSpPr>
        <p:spPr bwMode="auto">
          <a:xfrm>
            <a:off x="1819275" y="4175522"/>
            <a:ext cx="4668838" cy="0"/>
          </a:xfrm>
          <a:custGeom>
            <a:avLst/>
            <a:gdLst>
              <a:gd name="T0" fmla="*/ 0 w 5461000"/>
              <a:gd name="T1" fmla="*/ 5460491 w 5461000"/>
            </a:gdLst>
            <a:ahLst/>
            <a:cxnLst>
              <a:cxn ang="0">
                <a:pos x="T0" y="0"/>
              </a:cxn>
              <a:cxn ang="0">
                <a:pos x="T1" y="0"/>
              </a:cxn>
            </a:cxnLst>
            <a:rect l="0" t="0" r="r" b="b"/>
            <a:pathLst>
              <a:path w="5461000">
                <a:moveTo>
                  <a:pt x="0" y="0"/>
                </a:moveTo>
                <a:lnTo>
                  <a:pt x="5460491" y="0"/>
                </a:lnTo>
              </a:path>
            </a:pathLst>
          </a:custGeom>
          <a:noFill/>
          <a:ln w="4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endParaRPr>
          </a:p>
        </p:txBody>
      </p:sp>
      <p:sp>
        <p:nvSpPr>
          <p:cNvPr id="146438" name="object 6"/>
          <p:cNvSpPr>
            <a:spLocks/>
          </p:cNvSpPr>
          <p:nvPr/>
        </p:nvSpPr>
        <p:spPr bwMode="auto">
          <a:xfrm>
            <a:off x="1819275" y="3895725"/>
            <a:ext cx="46038" cy="0"/>
          </a:xfrm>
          <a:custGeom>
            <a:avLst/>
            <a:gdLst>
              <a:gd name="T0" fmla="*/ 0 w 53339"/>
              <a:gd name="T1" fmla="*/ 53339 w 53339"/>
            </a:gdLst>
            <a:ahLst/>
            <a:cxnLst>
              <a:cxn ang="0">
                <a:pos x="T0" y="0"/>
              </a:cxn>
              <a:cxn ang="0">
                <a:pos x="T1" y="0"/>
              </a:cxn>
            </a:cxnLst>
            <a:rect l="0" t="0" r="r" b="b"/>
            <a:pathLst>
              <a:path w="53339">
                <a:moveTo>
                  <a:pt x="0" y="0"/>
                </a:moveTo>
                <a:lnTo>
                  <a:pt x="53339" y="0"/>
                </a:lnTo>
              </a:path>
            </a:pathLst>
          </a:custGeom>
          <a:noFill/>
          <a:ln w="4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endParaRPr>
          </a:p>
        </p:txBody>
      </p:sp>
      <p:sp>
        <p:nvSpPr>
          <p:cNvPr id="146439" name="object 7"/>
          <p:cNvSpPr>
            <a:spLocks/>
          </p:cNvSpPr>
          <p:nvPr/>
        </p:nvSpPr>
        <p:spPr bwMode="auto">
          <a:xfrm>
            <a:off x="1819275" y="3615929"/>
            <a:ext cx="46038" cy="0"/>
          </a:xfrm>
          <a:custGeom>
            <a:avLst/>
            <a:gdLst>
              <a:gd name="T0" fmla="*/ 0 w 53339"/>
              <a:gd name="T1" fmla="*/ 53339 w 53339"/>
            </a:gdLst>
            <a:ahLst/>
            <a:cxnLst>
              <a:cxn ang="0">
                <a:pos x="T0" y="0"/>
              </a:cxn>
              <a:cxn ang="0">
                <a:pos x="T1" y="0"/>
              </a:cxn>
            </a:cxnLst>
            <a:rect l="0" t="0" r="r" b="b"/>
            <a:pathLst>
              <a:path w="53339">
                <a:moveTo>
                  <a:pt x="0" y="0"/>
                </a:moveTo>
                <a:lnTo>
                  <a:pt x="53339" y="0"/>
                </a:lnTo>
              </a:path>
            </a:pathLst>
          </a:custGeom>
          <a:noFill/>
          <a:ln w="4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endParaRPr>
          </a:p>
        </p:txBody>
      </p:sp>
      <p:sp>
        <p:nvSpPr>
          <p:cNvPr id="146440" name="object 8"/>
          <p:cNvSpPr>
            <a:spLocks/>
          </p:cNvSpPr>
          <p:nvPr/>
        </p:nvSpPr>
        <p:spPr bwMode="auto">
          <a:xfrm>
            <a:off x="1819275" y="3336131"/>
            <a:ext cx="46038" cy="0"/>
          </a:xfrm>
          <a:custGeom>
            <a:avLst/>
            <a:gdLst>
              <a:gd name="T0" fmla="*/ 0 w 53339"/>
              <a:gd name="T1" fmla="*/ 53339 w 53339"/>
            </a:gdLst>
            <a:ahLst/>
            <a:cxnLst>
              <a:cxn ang="0">
                <a:pos x="T0" y="0"/>
              </a:cxn>
              <a:cxn ang="0">
                <a:pos x="T1" y="0"/>
              </a:cxn>
            </a:cxnLst>
            <a:rect l="0" t="0" r="r" b="b"/>
            <a:pathLst>
              <a:path w="53339">
                <a:moveTo>
                  <a:pt x="0" y="0"/>
                </a:moveTo>
                <a:lnTo>
                  <a:pt x="53339" y="0"/>
                </a:lnTo>
              </a:path>
            </a:pathLst>
          </a:custGeom>
          <a:noFill/>
          <a:ln w="4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endParaRPr>
          </a:p>
        </p:txBody>
      </p:sp>
      <p:sp>
        <p:nvSpPr>
          <p:cNvPr id="146441" name="object 9"/>
          <p:cNvSpPr>
            <a:spLocks/>
          </p:cNvSpPr>
          <p:nvPr/>
        </p:nvSpPr>
        <p:spPr bwMode="auto">
          <a:xfrm>
            <a:off x="1819275" y="3057525"/>
            <a:ext cx="46038" cy="0"/>
          </a:xfrm>
          <a:custGeom>
            <a:avLst/>
            <a:gdLst>
              <a:gd name="T0" fmla="*/ 0 w 53339"/>
              <a:gd name="T1" fmla="*/ 53339 w 53339"/>
            </a:gdLst>
            <a:ahLst/>
            <a:cxnLst>
              <a:cxn ang="0">
                <a:pos x="T0" y="0"/>
              </a:cxn>
              <a:cxn ang="0">
                <a:pos x="T1" y="0"/>
              </a:cxn>
            </a:cxnLst>
            <a:rect l="0" t="0" r="r" b="b"/>
            <a:pathLst>
              <a:path w="53339">
                <a:moveTo>
                  <a:pt x="0" y="0"/>
                </a:moveTo>
                <a:lnTo>
                  <a:pt x="53339" y="0"/>
                </a:lnTo>
              </a:path>
            </a:pathLst>
          </a:custGeom>
          <a:noFill/>
          <a:ln w="4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endParaRPr>
          </a:p>
        </p:txBody>
      </p:sp>
      <p:sp>
        <p:nvSpPr>
          <p:cNvPr id="146442" name="object 10"/>
          <p:cNvSpPr>
            <a:spLocks/>
          </p:cNvSpPr>
          <p:nvPr/>
        </p:nvSpPr>
        <p:spPr bwMode="auto">
          <a:xfrm>
            <a:off x="1819275" y="2776538"/>
            <a:ext cx="46038" cy="0"/>
          </a:xfrm>
          <a:custGeom>
            <a:avLst/>
            <a:gdLst>
              <a:gd name="T0" fmla="*/ 0 w 53339"/>
              <a:gd name="T1" fmla="*/ 53339 w 53339"/>
            </a:gdLst>
            <a:ahLst/>
            <a:cxnLst>
              <a:cxn ang="0">
                <a:pos x="T0" y="0"/>
              </a:cxn>
              <a:cxn ang="0">
                <a:pos x="T1" y="0"/>
              </a:cxn>
            </a:cxnLst>
            <a:rect l="0" t="0" r="r" b="b"/>
            <a:pathLst>
              <a:path w="53339">
                <a:moveTo>
                  <a:pt x="0" y="0"/>
                </a:moveTo>
                <a:lnTo>
                  <a:pt x="53339" y="0"/>
                </a:lnTo>
              </a:path>
            </a:pathLst>
          </a:custGeom>
          <a:noFill/>
          <a:ln w="4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endParaRPr>
          </a:p>
        </p:txBody>
      </p:sp>
      <p:sp>
        <p:nvSpPr>
          <p:cNvPr id="146443" name="object 11"/>
          <p:cNvSpPr>
            <a:spLocks/>
          </p:cNvSpPr>
          <p:nvPr/>
        </p:nvSpPr>
        <p:spPr bwMode="auto">
          <a:xfrm>
            <a:off x="1819275" y="2497931"/>
            <a:ext cx="46038" cy="0"/>
          </a:xfrm>
          <a:custGeom>
            <a:avLst/>
            <a:gdLst>
              <a:gd name="T0" fmla="*/ 0 w 53339"/>
              <a:gd name="T1" fmla="*/ 53339 w 53339"/>
            </a:gdLst>
            <a:ahLst/>
            <a:cxnLst>
              <a:cxn ang="0">
                <a:pos x="T0" y="0"/>
              </a:cxn>
              <a:cxn ang="0">
                <a:pos x="T1" y="0"/>
              </a:cxn>
            </a:cxnLst>
            <a:rect l="0" t="0" r="r" b="b"/>
            <a:pathLst>
              <a:path w="53339">
                <a:moveTo>
                  <a:pt x="0" y="0"/>
                </a:moveTo>
                <a:lnTo>
                  <a:pt x="53339" y="0"/>
                </a:lnTo>
              </a:path>
            </a:pathLst>
          </a:custGeom>
          <a:noFill/>
          <a:ln w="4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endParaRPr>
          </a:p>
        </p:txBody>
      </p:sp>
      <p:sp>
        <p:nvSpPr>
          <p:cNvPr id="146444" name="object 12"/>
          <p:cNvSpPr>
            <a:spLocks/>
          </p:cNvSpPr>
          <p:nvPr/>
        </p:nvSpPr>
        <p:spPr bwMode="auto">
          <a:xfrm>
            <a:off x="1819275" y="2218135"/>
            <a:ext cx="46038" cy="0"/>
          </a:xfrm>
          <a:custGeom>
            <a:avLst/>
            <a:gdLst>
              <a:gd name="T0" fmla="*/ 0 w 53339"/>
              <a:gd name="T1" fmla="*/ 53339 w 53339"/>
            </a:gdLst>
            <a:ahLst/>
            <a:cxnLst>
              <a:cxn ang="0">
                <a:pos x="T0" y="0"/>
              </a:cxn>
              <a:cxn ang="0">
                <a:pos x="T1" y="0"/>
              </a:cxn>
            </a:cxnLst>
            <a:rect l="0" t="0" r="r" b="b"/>
            <a:pathLst>
              <a:path w="53339">
                <a:moveTo>
                  <a:pt x="0" y="0"/>
                </a:moveTo>
                <a:lnTo>
                  <a:pt x="53339" y="0"/>
                </a:lnTo>
              </a:path>
            </a:pathLst>
          </a:custGeom>
          <a:noFill/>
          <a:ln w="4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endParaRPr>
          </a:p>
        </p:txBody>
      </p:sp>
      <p:sp>
        <p:nvSpPr>
          <p:cNvPr id="146445" name="object 13"/>
          <p:cNvSpPr>
            <a:spLocks/>
          </p:cNvSpPr>
          <p:nvPr/>
        </p:nvSpPr>
        <p:spPr bwMode="auto">
          <a:xfrm>
            <a:off x="1819275" y="1938337"/>
            <a:ext cx="46038" cy="0"/>
          </a:xfrm>
          <a:custGeom>
            <a:avLst/>
            <a:gdLst>
              <a:gd name="T0" fmla="*/ 0 w 53339"/>
              <a:gd name="T1" fmla="*/ 53339 w 53339"/>
            </a:gdLst>
            <a:ahLst/>
            <a:cxnLst>
              <a:cxn ang="0">
                <a:pos x="T0" y="0"/>
              </a:cxn>
              <a:cxn ang="0">
                <a:pos x="T1" y="0"/>
              </a:cxn>
            </a:cxnLst>
            <a:rect l="0" t="0" r="r" b="b"/>
            <a:pathLst>
              <a:path w="53339">
                <a:moveTo>
                  <a:pt x="0" y="0"/>
                </a:moveTo>
                <a:lnTo>
                  <a:pt x="53339" y="0"/>
                </a:lnTo>
              </a:path>
            </a:pathLst>
          </a:custGeom>
          <a:noFill/>
          <a:ln w="4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endParaRPr>
          </a:p>
        </p:txBody>
      </p:sp>
      <p:sp>
        <p:nvSpPr>
          <p:cNvPr id="146446" name="object 14"/>
          <p:cNvSpPr>
            <a:spLocks/>
          </p:cNvSpPr>
          <p:nvPr/>
        </p:nvSpPr>
        <p:spPr bwMode="auto">
          <a:xfrm>
            <a:off x="2441577" y="4175526"/>
            <a:ext cx="3175" cy="35719"/>
          </a:xfrm>
          <a:custGeom>
            <a:avLst/>
            <a:gdLst>
              <a:gd name="T0" fmla="*/ 1523 w 3175"/>
              <a:gd name="T1" fmla="*/ 0 h 53339"/>
              <a:gd name="T2" fmla="*/ 1523 w 3175"/>
              <a:gd name="T3" fmla="*/ 53339 h 53339"/>
            </a:gdLst>
            <a:ahLst/>
            <a:cxnLst>
              <a:cxn ang="0">
                <a:pos x="T0" y="T1"/>
              </a:cxn>
              <a:cxn ang="0">
                <a:pos x="T2" y="T3"/>
              </a:cxn>
            </a:cxnLst>
            <a:rect l="0" t="0" r="r" b="b"/>
            <a:pathLst>
              <a:path w="3175" h="53339">
                <a:moveTo>
                  <a:pt x="1523" y="0"/>
                </a:moveTo>
                <a:lnTo>
                  <a:pt x="1523" y="53339"/>
                </a:lnTo>
              </a:path>
            </a:pathLst>
          </a:custGeom>
          <a:noFill/>
          <a:ln w="4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endParaRPr>
          </a:p>
        </p:txBody>
      </p:sp>
      <p:sp>
        <p:nvSpPr>
          <p:cNvPr id="146447" name="object 15"/>
          <p:cNvSpPr>
            <a:spLocks/>
          </p:cNvSpPr>
          <p:nvPr/>
        </p:nvSpPr>
        <p:spPr bwMode="auto">
          <a:xfrm>
            <a:off x="3019428" y="4175526"/>
            <a:ext cx="3175" cy="35719"/>
          </a:xfrm>
          <a:custGeom>
            <a:avLst/>
            <a:gdLst>
              <a:gd name="T0" fmla="*/ 1523 w 3175"/>
              <a:gd name="T1" fmla="*/ 0 h 53339"/>
              <a:gd name="T2" fmla="*/ 1523 w 3175"/>
              <a:gd name="T3" fmla="*/ 53339 h 53339"/>
            </a:gdLst>
            <a:ahLst/>
            <a:cxnLst>
              <a:cxn ang="0">
                <a:pos x="T0" y="T1"/>
              </a:cxn>
              <a:cxn ang="0">
                <a:pos x="T2" y="T3"/>
              </a:cxn>
            </a:cxnLst>
            <a:rect l="0" t="0" r="r" b="b"/>
            <a:pathLst>
              <a:path w="3175" h="53339">
                <a:moveTo>
                  <a:pt x="1523" y="0"/>
                </a:moveTo>
                <a:lnTo>
                  <a:pt x="1523" y="53339"/>
                </a:lnTo>
              </a:path>
            </a:pathLst>
          </a:custGeom>
          <a:noFill/>
          <a:ln w="4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endParaRPr>
          </a:p>
        </p:txBody>
      </p:sp>
      <p:sp>
        <p:nvSpPr>
          <p:cNvPr id="146448" name="object 16"/>
          <p:cNvSpPr>
            <a:spLocks/>
          </p:cNvSpPr>
          <p:nvPr/>
        </p:nvSpPr>
        <p:spPr bwMode="auto">
          <a:xfrm>
            <a:off x="3597276" y="4175526"/>
            <a:ext cx="1588" cy="35719"/>
          </a:xfrm>
          <a:custGeom>
            <a:avLst/>
            <a:gdLst>
              <a:gd name="T0" fmla="*/ 1523 w 3175"/>
              <a:gd name="T1" fmla="*/ 0 h 53339"/>
              <a:gd name="T2" fmla="*/ 1523 w 3175"/>
              <a:gd name="T3" fmla="*/ 53339 h 53339"/>
            </a:gdLst>
            <a:ahLst/>
            <a:cxnLst>
              <a:cxn ang="0">
                <a:pos x="T0" y="T1"/>
              </a:cxn>
              <a:cxn ang="0">
                <a:pos x="T2" y="T3"/>
              </a:cxn>
            </a:cxnLst>
            <a:rect l="0" t="0" r="r" b="b"/>
            <a:pathLst>
              <a:path w="3175" h="53339">
                <a:moveTo>
                  <a:pt x="1523" y="0"/>
                </a:moveTo>
                <a:lnTo>
                  <a:pt x="1523" y="53339"/>
                </a:lnTo>
              </a:path>
            </a:pathLst>
          </a:custGeom>
          <a:noFill/>
          <a:ln w="4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endParaRPr>
          </a:p>
        </p:txBody>
      </p:sp>
      <p:sp>
        <p:nvSpPr>
          <p:cNvPr id="146449" name="object 17"/>
          <p:cNvSpPr>
            <a:spLocks/>
          </p:cNvSpPr>
          <p:nvPr/>
        </p:nvSpPr>
        <p:spPr bwMode="auto">
          <a:xfrm>
            <a:off x="4175128" y="4175526"/>
            <a:ext cx="3175" cy="35719"/>
          </a:xfrm>
          <a:custGeom>
            <a:avLst/>
            <a:gdLst>
              <a:gd name="T0" fmla="*/ 1523 w 3175"/>
              <a:gd name="T1" fmla="*/ 0 h 53339"/>
              <a:gd name="T2" fmla="*/ 1523 w 3175"/>
              <a:gd name="T3" fmla="*/ 53339 h 53339"/>
            </a:gdLst>
            <a:ahLst/>
            <a:cxnLst>
              <a:cxn ang="0">
                <a:pos x="T0" y="T1"/>
              </a:cxn>
              <a:cxn ang="0">
                <a:pos x="T2" y="T3"/>
              </a:cxn>
            </a:cxnLst>
            <a:rect l="0" t="0" r="r" b="b"/>
            <a:pathLst>
              <a:path w="3175" h="53339">
                <a:moveTo>
                  <a:pt x="1523" y="0"/>
                </a:moveTo>
                <a:lnTo>
                  <a:pt x="1523" y="53339"/>
                </a:lnTo>
              </a:path>
            </a:pathLst>
          </a:custGeom>
          <a:noFill/>
          <a:ln w="4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endParaRPr>
          </a:p>
        </p:txBody>
      </p:sp>
      <p:sp>
        <p:nvSpPr>
          <p:cNvPr id="146450" name="object 18"/>
          <p:cNvSpPr>
            <a:spLocks/>
          </p:cNvSpPr>
          <p:nvPr/>
        </p:nvSpPr>
        <p:spPr bwMode="auto">
          <a:xfrm>
            <a:off x="4752975" y="4175526"/>
            <a:ext cx="1588" cy="35719"/>
          </a:xfrm>
          <a:custGeom>
            <a:avLst/>
            <a:gdLst>
              <a:gd name="T0" fmla="*/ 1523 w 3175"/>
              <a:gd name="T1" fmla="*/ 0 h 53339"/>
              <a:gd name="T2" fmla="*/ 1523 w 3175"/>
              <a:gd name="T3" fmla="*/ 53339 h 53339"/>
            </a:gdLst>
            <a:ahLst/>
            <a:cxnLst>
              <a:cxn ang="0">
                <a:pos x="T0" y="T1"/>
              </a:cxn>
              <a:cxn ang="0">
                <a:pos x="T2" y="T3"/>
              </a:cxn>
            </a:cxnLst>
            <a:rect l="0" t="0" r="r" b="b"/>
            <a:pathLst>
              <a:path w="3175" h="53339">
                <a:moveTo>
                  <a:pt x="1523" y="0"/>
                </a:moveTo>
                <a:lnTo>
                  <a:pt x="1523" y="53339"/>
                </a:lnTo>
              </a:path>
            </a:pathLst>
          </a:custGeom>
          <a:noFill/>
          <a:ln w="4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endParaRPr>
          </a:p>
        </p:txBody>
      </p:sp>
      <p:sp>
        <p:nvSpPr>
          <p:cNvPr id="146451" name="object 19"/>
          <p:cNvSpPr>
            <a:spLocks/>
          </p:cNvSpPr>
          <p:nvPr/>
        </p:nvSpPr>
        <p:spPr bwMode="auto">
          <a:xfrm>
            <a:off x="5330828" y="4175526"/>
            <a:ext cx="3175" cy="35719"/>
          </a:xfrm>
          <a:custGeom>
            <a:avLst/>
            <a:gdLst>
              <a:gd name="T0" fmla="*/ 1523 w 3175"/>
              <a:gd name="T1" fmla="*/ 0 h 53339"/>
              <a:gd name="T2" fmla="*/ 1523 w 3175"/>
              <a:gd name="T3" fmla="*/ 53339 h 53339"/>
            </a:gdLst>
            <a:ahLst/>
            <a:cxnLst>
              <a:cxn ang="0">
                <a:pos x="T0" y="T1"/>
              </a:cxn>
              <a:cxn ang="0">
                <a:pos x="T2" y="T3"/>
              </a:cxn>
            </a:cxnLst>
            <a:rect l="0" t="0" r="r" b="b"/>
            <a:pathLst>
              <a:path w="3175" h="53339">
                <a:moveTo>
                  <a:pt x="1523" y="0"/>
                </a:moveTo>
                <a:lnTo>
                  <a:pt x="1523" y="53339"/>
                </a:lnTo>
              </a:path>
            </a:pathLst>
          </a:custGeom>
          <a:noFill/>
          <a:ln w="4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endParaRPr>
          </a:p>
        </p:txBody>
      </p:sp>
      <p:sp>
        <p:nvSpPr>
          <p:cNvPr id="146452" name="object 20"/>
          <p:cNvSpPr>
            <a:spLocks/>
          </p:cNvSpPr>
          <p:nvPr/>
        </p:nvSpPr>
        <p:spPr bwMode="auto">
          <a:xfrm>
            <a:off x="5908678" y="4175526"/>
            <a:ext cx="3175" cy="35719"/>
          </a:xfrm>
          <a:custGeom>
            <a:avLst/>
            <a:gdLst>
              <a:gd name="T0" fmla="*/ 1523 w 3175"/>
              <a:gd name="T1" fmla="*/ 0 h 53339"/>
              <a:gd name="T2" fmla="*/ 1523 w 3175"/>
              <a:gd name="T3" fmla="*/ 53339 h 53339"/>
            </a:gdLst>
            <a:ahLst/>
            <a:cxnLst>
              <a:cxn ang="0">
                <a:pos x="T0" y="T1"/>
              </a:cxn>
              <a:cxn ang="0">
                <a:pos x="T2" y="T3"/>
              </a:cxn>
            </a:cxnLst>
            <a:rect l="0" t="0" r="r" b="b"/>
            <a:pathLst>
              <a:path w="3175" h="53339">
                <a:moveTo>
                  <a:pt x="1523" y="0"/>
                </a:moveTo>
                <a:lnTo>
                  <a:pt x="1523" y="53339"/>
                </a:lnTo>
              </a:path>
            </a:pathLst>
          </a:custGeom>
          <a:noFill/>
          <a:ln w="4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endParaRPr>
          </a:p>
        </p:txBody>
      </p:sp>
      <p:sp>
        <p:nvSpPr>
          <p:cNvPr id="146453" name="object 21"/>
          <p:cNvSpPr>
            <a:spLocks/>
          </p:cNvSpPr>
          <p:nvPr/>
        </p:nvSpPr>
        <p:spPr bwMode="auto">
          <a:xfrm>
            <a:off x="6486528" y="4175526"/>
            <a:ext cx="3175" cy="35719"/>
          </a:xfrm>
          <a:custGeom>
            <a:avLst/>
            <a:gdLst>
              <a:gd name="T0" fmla="*/ 1523 w 3175"/>
              <a:gd name="T1" fmla="*/ 0 h 53339"/>
              <a:gd name="T2" fmla="*/ 1523 w 3175"/>
              <a:gd name="T3" fmla="*/ 53339 h 53339"/>
            </a:gdLst>
            <a:ahLst/>
            <a:cxnLst>
              <a:cxn ang="0">
                <a:pos x="T0" y="T1"/>
              </a:cxn>
              <a:cxn ang="0">
                <a:pos x="T2" y="T3"/>
              </a:cxn>
            </a:cxnLst>
            <a:rect l="0" t="0" r="r" b="b"/>
            <a:pathLst>
              <a:path w="3175" h="53339">
                <a:moveTo>
                  <a:pt x="1523" y="0"/>
                </a:moveTo>
                <a:lnTo>
                  <a:pt x="1523" y="53339"/>
                </a:lnTo>
              </a:path>
            </a:pathLst>
          </a:custGeom>
          <a:noFill/>
          <a:ln w="4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fr-FR" smtClean="0">
              <a:solidFill>
                <a:srgbClr val="000000"/>
              </a:solidFill>
              <a:latin typeface="Arial" pitchFamily="34" charset="0"/>
            </a:endParaRPr>
          </a:p>
        </p:txBody>
      </p:sp>
      <p:sp>
        <p:nvSpPr>
          <p:cNvPr id="146454" name="object 22"/>
          <p:cNvSpPr>
            <a:spLocks/>
          </p:cNvSpPr>
          <p:nvPr/>
        </p:nvSpPr>
        <p:spPr bwMode="auto">
          <a:xfrm>
            <a:off x="2138363" y="2053828"/>
            <a:ext cx="4076700" cy="1384697"/>
          </a:xfrm>
          <a:custGeom>
            <a:avLst/>
            <a:gdLst>
              <a:gd name="T0" fmla="*/ 1363439 w 4767580"/>
              <a:gd name="T1" fmla="*/ 1543811 h 2034539"/>
              <a:gd name="T2" fmla="*/ 11651 w 4767580"/>
              <a:gd name="T3" fmla="*/ 1997963 h 2034539"/>
              <a:gd name="T4" fmla="*/ 0 w 4767580"/>
              <a:gd name="T5" fmla="*/ 2012278 h 2034539"/>
              <a:gd name="T6" fmla="*/ 11059 w 4767580"/>
              <a:gd name="T7" fmla="*/ 2034028 h 2034539"/>
              <a:gd name="T8" fmla="*/ 698975 w 4767580"/>
              <a:gd name="T9" fmla="*/ 1833371 h 2034539"/>
              <a:gd name="T10" fmla="*/ 2032475 w 4767580"/>
              <a:gd name="T11" fmla="*/ 1321496 h 2034539"/>
              <a:gd name="T12" fmla="*/ 2035349 w 4767580"/>
              <a:gd name="T13" fmla="*/ 1277784 h 2034539"/>
              <a:gd name="T14" fmla="*/ 2035349 w 4767580"/>
              <a:gd name="T15" fmla="*/ 1277784 h 2034539"/>
              <a:gd name="T16" fmla="*/ 2037047 w 4767580"/>
              <a:gd name="T17" fmla="*/ 1277111 h 2034539"/>
              <a:gd name="T18" fmla="*/ 2037047 w 4767580"/>
              <a:gd name="T19" fmla="*/ 1277111 h 2034539"/>
              <a:gd name="T20" fmla="*/ 2032475 w 4767580"/>
              <a:gd name="T21" fmla="*/ 1321496 h 2034539"/>
              <a:gd name="T22" fmla="*/ 4767311 w 4767580"/>
              <a:gd name="T23" fmla="*/ 204309 h 2034539"/>
              <a:gd name="T24" fmla="*/ 4752815 w 4767580"/>
              <a:gd name="T25" fmla="*/ 185927 h 2034539"/>
              <a:gd name="T26" fmla="*/ 4076159 w 4767580"/>
              <a:gd name="T27" fmla="*/ 1523 h 2034539"/>
              <a:gd name="T28" fmla="*/ 4071587 w 4767580"/>
              <a:gd name="T29" fmla="*/ 1523 h 2034539"/>
              <a:gd name="T30" fmla="*/ 3390359 w 4767580"/>
              <a:gd name="T31" fmla="*/ 51815 h 2034539"/>
              <a:gd name="T32" fmla="*/ 3382739 w 4767580"/>
              <a:gd name="T33" fmla="*/ 56387 h 2034539"/>
              <a:gd name="T34" fmla="*/ 2035349 w 4767580"/>
              <a:gd name="T35" fmla="*/ 1277784 h 2034539"/>
              <a:gd name="T36" fmla="*/ 2037047 w 4767580"/>
              <a:gd name="T37" fmla="*/ 1319694 h 2034539"/>
              <a:gd name="T38" fmla="*/ 2055335 w 4767580"/>
              <a:gd name="T39" fmla="*/ 1310639 h 2034539"/>
              <a:gd name="T40" fmla="*/ 2733515 w 4767580"/>
              <a:gd name="T41" fmla="*/ 751331 h 2034539"/>
              <a:gd name="T42" fmla="*/ 3397979 w 4767580"/>
              <a:gd name="T43" fmla="*/ 88391 h 2034539"/>
              <a:gd name="T44" fmla="*/ 3410171 w 4767580"/>
              <a:gd name="T45" fmla="*/ 87485 h 2034539"/>
              <a:gd name="T46" fmla="*/ 4068539 w 4767580"/>
              <a:gd name="T47" fmla="*/ 38099 h 2034539"/>
              <a:gd name="T48" fmla="*/ 4074635 w 4767580"/>
              <a:gd name="T49" fmla="*/ 39752 h 2034539"/>
              <a:gd name="T50" fmla="*/ 4760567 w 4767580"/>
              <a:gd name="T51" fmla="*/ 217518 h 2034539"/>
              <a:gd name="T52" fmla="*/ 3410171 w 4767580"/>
              <a:gd name="T53" fmla="*/ 83819 h 2034539"/>
              <a:gd name="T54" fmla="*/ 3406152 w 4767580"/>
              <a:gd name="T55" fmla="*/ 87784 h 2034539"/>
              <a:gd name="T56" fmla="*/ 3406152 w 4767580"/>
              <a:gd name="T57" fmla="*/ 87784 h 2034539"/>
              <a:gd name="T58" fmla="*/ 3397979 w 4767580"/>
              <a:gd name="T59" fmla="*/ 95847 h 2034539"/>
              <a:gd name="T60" fmla="*/ 3410171 w 4767580"/>
              <a:gd name="T61" fmla="*/ 87485 h 2034539"/>
              <a:gd name="T62" fmla="*/ 3406152 w 4767580"/>
              <a:gd name="T63" fmla="*/ 87784 h 2034539"/>
              <a:gd name="T64" fmla="*/ 4074635 w 4767580"/>
              <a:gd name="T65" fmla="*/ 38099 h 2034539"/>
              <a:gd name="T66" fmla="*/ 4069851 w 4767580"/>
              <a:gd name="T67" fmla="*/ 38455 h 2034539"/>
              <a:gd name="T68" fmla="*/ 4069851 w 4767580"/>
              <a:gd name="T69" fmla="*/ 38455 h 2034539"/>
              <a:gd name="T70" fmla="*/ 4068539 w 4767580"/>
              <a:gd name="T71" fmla="*/ 38553 h 2034539"/>
              <a:gd name="T72" fmla="*/ 4074635 w 4767580"/>
              <a:gd name="T73" fmla="*/ 39752 h 2034539"/>
              <a:gd name="T74" fmla="*/ 4069851 w 4767580"/>
              <a:gd name="T75" fmla="*/ 38455 h 203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67580" h="2034539">
                <a:moveTo>
                  <a:pt x="2035349" y="1277784"/>
                </a:moveTo>
                <a:lnTo>
                  <a:pt x="1363439" y="1543811"/>
                </a:lnTo>
                <a:lnTo>
                  <a:pt x="686783" y="1796795"/>
                </a:lnTo>
                <a:lnTo>
                  <a:pt x="11651" y="1997963"/>
                </a:lnTo>
                <a:lnTo>
                  <a:pt x="4901" y="2002208"/>
                </a:lnTo>
                <a:lnTo>
                  <a:pt x="0" y="2012278"/>
                </a:lnTo>
                <a:lnTo>
                  <a:pt x="1583" y="2026637"/>
                </a:lnTo>
                <a:lnTo>
                  <a:pt x="11059" y="2034028"/>
                </a:lnTo>
                <a:lnTo>
                  <a:pt x="23843" y="2034539"/>
                </a:lnTo>
                <a:lnTo>
                  <a:pt x="698975" y="1833371"/>
                </a:lnTo>
                <a:lnTo>
                  <a:pt x="1375631" y="1580387"/>
                </a:lnTo>
                <a:lnTo>
                  <a:pt x="2032475" y="1321496"/>
                </a:lnTo>
                <a:lnTo>
                  <a:pt x="2032475" y="1280159"/>
                </a:lnTo>
                <a:lnTo>
                  <a:pt x="2035349" y="1277784"/>
                </a:lnTo>
                <a:close/>
              </a:path>
              <a:path w="4767580" h="2034539">
                <a:moveTo>
                  <a:pt x="2037047" y="1277111"/>
                </a:moveTo>
                <a:lnTo>
                  <a:pt x="2035349" y="1277784"/>
                </a:lnTo>
                <a:lnTo>
                  <a:pt x="2032475" y="1280159"/>
                </a:lnTo>
                <a:lnTo>
                  <a:pt x="2037047" y="1277111"/>
                </a:lnTo>
                <a:close/>
              </a:path>
              <a:path w="4767580" h="2034539">
                <a:moveTo>
                  <a:pt x="2037047" y="1319694"/>
                </a:moveTo>
                <a:lnTo>
                  <a:pt x="2037047" y="1277111"/>
                </a:lnTo>
                <a:lnTo>
                  <a:pt x="2032475" y="1280159"/>
                </a:lnTo>
                <a:lnTo>
                  <a:pt x="2032475" y="1321496"/>
                </a:lnTo>
                <a:lnTo>
                  <a:pt x="2037047" y="1319694"/>
                </a:lnTo>
                <a:close/>
              </a:path>
              <a:path w="4767580" h="2034539">
                <a:moveTo>
                  <a:pt x="4767311" y="204309"/>
                </a:moveTo>
                <a:lnTo>
                  <a:pt x="4763495" y="193119"/>
                </a:lnTo>
                <a:lnTo>
                  <a:pt x="4752815" y="185927"/>
                </a:lnTo>
                <a:lnTo>
                  <a:pt x="4077683" y="1523"/>
                </a:lnTo>
                <a:lnTo>
                  <a:pt x="4076159" y="1523"/>
                </a:lnTo>
                <a:lnTo>
                  <a:pt x="4073111" y="0"/>
                </a:lnTo>
                <a:lnTo>
                  <a:pt x="4071587" y="1523"/>
                </a:lnTo>
                <a:lnTo>
                  <a:pt x="3394931" y="51815"/>
                </a:lnTo>
                <a:lnTo>
                  <a:pt x="3390359" y="51815"/>
                </a:lnTo>
                <a:lnTo>
                  <a:pt x="3385787" y="53339"/>
                </a:lnTo>
                <a:lnTo>
                  <a:pt x="3382739" y="56387"/>
                </a:lnTo>
                <a:lnTo>
                  <a:pt x="2709131" y="720851"/>
                </a:lnTo>
                <a:lnTo>
                  <a:pt x="2035349" y="1277784"/>
                </a:lnTo>
                <a:lnTo>
                  <a:pt x="2037047" y="1277111"/>
                </a:lnTo>
                <a:lnTo>
                  <a:pt x="2037047" y="1319694"/>
                </a:lnTo>
                <a:lnTo>
                  <a:pt x="2052287" y="1313687"/>
                </a:lnTo>
                <a:lnTo>
                  <a:pt x="2055335" y="1310639"/>
                </a:lnTo>
                <a:lnTo>
                  <a:pt x="2056859" y="1310639"/>
                </a:lnTo>
                <a:lnTo>
                  <a:pt x="2733515" y="751331"/>
                </a:lnTo>
                <a:lnTo>
                  <a:pt x="3397979" y="95847"/>
                </a:lnTo>
                <a:lnTo>
                  <a:pt x="3397979" y="88391"/>
                </a:lnTo>
                <a:lnTo>
                  <a:pt x="3410171" y="83819"/>
                </a:lnTo>
                <a:lnTo>
                  <a:pt x="3410171" y="87485"/>
                </a:lnTo>
                <a:lnTo>
                  <a:pt x="4068539" y="38553"/>
                </a:lnTo>
                <a:lnTo>
                  <a:pt x="4068539" y="38099"/>
                </a:lnTo>
                <a:lnTo>
                  <a:pt x="4074635" y="38099"/>
                </a:lnTo>
                <a:lnTo>
                  <a:pt x="4074635" y="39752"/>
                </a:lnTo>
                <a:lnTo>
                  <a:pt x="4750702" y="223074"/>
                </a:lnTo>
                <a:lnTo>
                  <a:pt x="4760567" y="217518"/>
                </a:lnTo>
                <a:lnTo>
                  <a:pt x="4767311" y="204309"/>
                </a:lnTo>
                <a:close/>
              </a:path>
              <a:path w="4767580" h="2034539">
                <a:moveTo>
                  <a:pt x="3410171" y="83819"/>
                </a:moveTo>
                <a:lnTo>
                  <a:pt x="3397979" y="88391"/>
                </a:lnTo>
                <a:lnTo>
                  <a:pt x="3406152" y="87784"/>
                </a:lnTo>
                <a:lnTo>
                  <a:pt x="3410171" y="83819"/>
                </a:lnTo>
                <a:close/>
              </a:path>
              <a:path w="4767580" h="2034539">
                <a:moveTo>
                  <a:pt x="3406152" y="87784"/>
                </a:moveTo>
                <a:lnTo>
                  <a:pt x="3397979" y="88391"/>
                </a:lnTo>
                <a:lnTo>
                  <a:pt x="3397979" y="95847"/>
                </a:lnTo>
                <a:lnTo>
                  <a:pt x="3406152" y="87784"/>
                </a:lnTo>
                <a:close/>
              </a:path>
              <a:path w="4767580" h="2034539">
                <a:moveTo>
                  <a:pt x="3410171" y="87485"/>
                </a:moveTo>
                <a:lnTo>
                  <a:pt x="3410171" y="83819"/>
                </a:lnTo>
                <a:lnTo>
                  <a:pt x="3406152" y="87784"/>
                </a:lnTo>
                <a:lnTo>
                  <a:pt x="3410171" y="87485"/>
                </a:lnTo>
                <a:close/>
              </a:path>
              <a:path w="4767580" h="2034539">
                <a:moveTo>
                  <a:pt x="4074635" y="38099"/>
                </a:moveTo>
                <a:lnTo>
                  <a:pt x="4068539" y="38099"/>
                </a:lnTo>
                <a:lnTo>
                  <a:pt x="4069851" y="38455"/>
                </a:lnTo>
                <a:lnTo>
                  <a:pt x="4074635" y="38099"/>
                </a:lnTo>
                <a:close/>
              </a:path>
              <a:path w="4767580" h="2034539">
                <a:moveTo>
                  <a:pt x="4069851" y="38455"/>
                </a:moveTo>
                <a:lnTo>
                  <a:pt x="4068539" y="38099"/>
                </a:lnTo>
                <a:lnTo>
                  <a:pt x="4068539" y="38553"/>
                </a:lnTo>
                <a:lnTo>
                  <a:pt x="4069851" y="38455"/>
                </a:lnTo>
                <a:close/>
              </a:path>
              <a:path w="4767580" h="2034539">
                <a:moveTo>
                  <a:pt x="4074635" y="39752"/>
                </a:moveTo>
                <a:lnTo>
                  <a:pt x="4074635" y="38099"/>
                </a:lnTo>
                <a:lnTo>
                  <a:pt x="4069851" y="38455"/>
                </a:lnTo>
                <a:lnTo>
                  <a:pt x="4074635" y="39752"/>
                </a:lnTo>
                <a:close/>
              </a:path>
            </a:pathLst>
          </a:custGeom>
          <a:solidFill>
            <a:srgbClr val="FF65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hangingPunct="0"/>
            <a:endParaRPr lang="fr-FR" smtClean="0">
              <a:solidFill>
                <a:srgbClr val="000000"/>
              </a:solidFill>
              <a:latin typeface="Arial" pitchFamily="34" charset="0"/>
            </a:endParaRPr>
          </a:p>
        </p:txBody>
      </p:sp>
      <p:sp>
        <p:nvSpPr>
          <p:cNvPr id="146455" name="object 23"/>
          <p:cNvSpPr>
            <a:spLocks/>
          </p:cNvSpPr>
          <p:nvPr/>
        </p:nvSpPr>
        <p:spPr bwMode="auto">
          <a:xfrm>
            <a:off x="2138363" y="3881438"/>
            <a:ext cx="4076700" cy="201216"/>
          </a:xfrm>
          <a:custGeom>
            <a:avLst/>
            <a:gdLst>
              <a:gd name="T0" fmla="*/ 4767845 w 4768215"/>
              <a:gd name="T1" fmla="*/ 76303 h 294639"/>
              <a:gd name="T2" fmla="*/ 4762948 w 4768215"/>
              <a:gd name="T3" fmla="*/ 64362 h 294639"/>
              <a:gd name="T4" fmla="*/ 4750888 w 4768215"/>
              <a:gd name="T5" fmla="*/ 59435 h 294639"/>
              <a:gd name="T6" fmla="*/ 4075756 w 4768215"/>
              <a:gd name="T7" fmla="*/ 1523 h 294639"/>
              <a:gd name="T8" fmla="*/ 4074232 w 4768215"/>
              <a:gd name="T9" fmla="*/ 0 h 294639"/>
              <a:gd name="T10" fmla="*/ 4072708 w 4768215"/>
              <a:gd name="T11" fmla="*/ 1523 h 294639"/>
              <a:gd name="T12" fmla="*/ 3396052 w 4768215"/>
              <a:gd name="T13" fmla="*/ 57911 h 294639"/>
              <a:gd name="T14" fmla="*/ 2719396 w 4768215"/>
              <a:gd name="T15" fmla="*/ 111251 h 294639"/>
              <a:gd name="T16" fmla="*/ 2044264 w 4768215"/>
              <a:gd name="T17" fmla="*/ 211835 h 294639"/>
              <a:gd name="T18" fmla="*/ 1370656 w 4768215"/>
              <a:gd name="T19" fmla="*/ 245363 h 294639"/>
              <a:gd name="T20" fmla="*/ 692476 w 4768215"/>
              <a:gd name="T21" fmla="*/ 222503 h 294639"/>
              <a:gd name="T22" fmla="*/ 17344 w 4768215"/>
              <a:gd name="T23" fmla="*/ 256031 h 294639"/>
              <a:gd name="T24" fmla="*/ 11605 w 4768215"/>
              <a:gd name="T25" fmla="*/ 257720 h 294639"/>
              <a:gd name="T26" fmla="*/ 2694 w 4768215"/>
              <a:gd name="T27" fmla="*/ 266307 h 294639"/>
              <a:gd name="T28" fmla="*/ 0 w 4768215"/>
              <a:gd name="T29" fmla="*/ 280846 h 294639"/>
              <a:gd name="T30" fmla="*/ 7808 w 4768215"/>
              <a:gd name="T31" fmla="*/ 290922 h 294639"/>
              <a:gd name="T32" fmla="*/ 20392 w 4768215"/>
              <a:gd name="T33" fmla="*/ 294131 h 294639"/>
              <a:gd name="T34" fmla="*/ 695524 w 4768215"/>
              <a:gd name="T35" fmla="*/ 260603 h 294639"/>
              <a:gd name="T36" fmla="*/ 1370656 w 4768215"/>
              <a:gd name="T37" fmla="*/ 283463 h 294639"/>
              <a:gd name="T38" fmla="*/ 2047312 w 4768215"/>
              <a:gd name="T39" fmla="*/ 249935 h 294639"/>
              <a:gd name="T40" fmla="*/ 2725492 w 4768215"/>
              <a:gd name="T41" fmla="*/ 147827 h 294639"/>
              <a:gd name="T42" fmla="*/ 3399100 w 4768215"/>
              <a:gd name="T43" fmla="*/ 94487 h 294639"/>
              <a:gd name="T44" fmla="*/ 4072708 w 4768215"/>
              <a:gd name="T45" fmla="*/ 38353 h 294639"/>
              <a:gd name="T46" fmla="*/ 4072708 w 4768215"/>
              <a:gd name="T47" fmla="*/ 38099 h 294639"/>
              <a:gd name="T48" fmla="*/ 4075756 w 4768215"/>
              <a:gd name="T49" fmla="*/ 38099 h 294639"/>
              <a:gd name="T50" fmla="*/ 4075756 w 4768215"/>
              <a:gd name="T51" fmla="*/ 38359 h 294639"/>
              <a:gd name="T52" fmla="*/ 4752864 w 4768215"/>
              <a:gd name="T53" fmla="*/ 96047 h 294639"/>
              <a:gd name="T54" fmla="*/ 4763432 w 4768215"/>
              <a:gd name="T55" fmla="*/ 90030 h 294639"/>
              <a:gd name="T56" fmla="*/ 4767845 w 4768215"/>
              <a:gd name="T57" fmla="*/ 76303 h 294639"/>
              <a:gd name="T58" fmla="*/ 4075756 w 4768215"/>
              <a:gd name="T59" fmla="*/ 38099 h 294639"/>
              <a:gd name="T60" fmla="*/ 4072708 w 4768215"/>
              <a:gd name="T61" fmla="*/ 38099 h 294639"/>
              <a:gd name="T62" fmla="*/ 4074215 w 4768215"/>
              <a:gd name="T63" fmla="*/ 38228 h 294639"/>
              <a:gd name="T64" fmla="*/ 4075756 w 4768215"/>
              <a:gd name="T65" fmla="*/ 38099 h 294639"/>
              <a:gd name="T66" fmla="*/ 4074215 w 4768215"/>
              <a:gd name="T67" fmla="*/ 38228 h 294639"/>
              <a:gd name="T68" fmla="*/ 4072708 w 4768215"/>
              <a:gd name="T69" fmla="*/ 38099 h 294639"/>
              <a:gd name="T70" fmla="*/ 4072708 w 4768215"/>
              <a:gd name="T71" fmla="*/ 38353 h 294639"/>
              <a:gd name="T72" fmla="*/ 4074215 w 4768215"/>
              <a:gd name="T73" fmla="*/ 38228 h 294639"/>
              <a:gd name="T74" fmla="*/ 4075756 w 4768215"/>
              <a:gd name="T75" fmla="*/ 38359 h 294639"/>
              <a:gd name="T76" fmla="*/ 4075756 w 4768215"/>
              <a:gd name="T77" fmla="*/ 38099 h 294639"/>
              <a:gd name="T78" fmla="*/ 4074215 w 4768215"/>
              <a:gd name="T79" fmla="*/ 38228 h 294639"/>
              <a:gd name="T80" fmla="*/ 4075756 w 4768215"/>
              <a:gd name="T81" fmla="*/ 38359 h 294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68215" h="294639">
                <a:moveTo>
                  <a:pt x="4767845" y="76303"/>
                </a:moveTo>
                <a:lnTo>
                  <a:pt x="4762948" y="64362"/>
                </a:lnTo>
                <a:lnTo>
                  <a:pt x="4750888" y="59435"/>
                </a:lnTo>
                <a:lnTo>
                  <a:pt x="4075756" y="1523"/>
                </a:lnTo>
                <a:lnTo>
                  <a:pt x="4074232" y="0"/>
                </a:lnTo>
                <a:lnTo>
                  <a:pt x="4072708" y="1523"/>
                </a:lnTo>
                <a:lnTo>
                  <a:pt x="3396052" y="57911"/>
                </a:lnTo>
                <a:lnTo>
                  <a:pt x="2719396" y="111251"/>
                </a:lnTo>
                <a:lnTo>
                  <a:pt x="2044264" y="211835"/>
                </a:lnTo>
                <a:lnTo>
                  <a:pt x="1370656" y="245363"/>
                </a:lnTo>
                <a:lnTo>
                  <a:pt x="692476" y="222503"/>
                </a:lnTo>
                <a:lnTo>
                  <a:pt x="17344" y="256031"/>
                </a:lnTo>
                <a:lnTo>
                  <a:pt x="11605" y="257720"/>
                </a:lnTo>
                <a:lnTo>
                  <a:pt x="2694" y="266307"/>
                </a:lnTo>
                <a:lnTo>
                  <a:pt x="0" y="280846"/>
                </a:lnTo>
                <a:lnTo>
                  <a:pt x="7808" y="290922"/>
                </a:lnTo>
                <a:lnTo>
                  <a:pt x="20392" y="294131"/>
                </a:lnTo>
                <a:lnTo>
                  <a:pt x="695524" y="260603"/>
                </a:lnTo>
                <a:lnTo>
                  <a:pt x="1370656" y="283463"/>
                </a:lnTo>
                <a:lnTo>
                  <a:pt x="2047312" y="249935"/>
                </a:lnTo>
                <a:lnTo>
                  <a:pt x="2725492" y="147827"/>
                </a:lnTo>
                <a:lnTo>
                  <a:pt x="3399100" y="94487"/>
                </a:lnTo>
                <a:lnTo>
                  <a:pt x="4072708" y="38353"/>
                </a:lnTo>
                <a:lnTo>
                  <a:pt x="4072708" y="38099"/>
                </a:lnTo>
                <a:lnTo>
                  <a:pt x="4075756" y="38099"/>
                </a:lnTo>
                <a:lnTo>
                  <a:pt x="4075756" y="38359"/>
                </a:lnTo>
                <a:lnTo>
                  <a:pt x="4752864" y="96047"/>
                </a:lnTo>
                <a:lnTo>
                  <a:pt x="4763432" y="90030"/>
                </a:lnTo>
                <a:lnTo>
                  <a:pt x="4767845" y="76303"/>
                </a:lnTo>
                <a:close/>
              </a:path>
              <a:path w="4768215" h="294639">
                <a:moveTo>
                  <a:pt x="4075756" y="38099"/>
                </a:moveTo>
                <a:lnTo>
                  <a:pt x="4072708" y="38099"/>
                </a:lnTo>
                <a:lnTo>
                  <a:pt x="4074215" y="38228"/>
                </a:lnTo>
                <a:lnTo>
                  <a:pt x="4075756" y="38099"/>
                </a:lnTo>
                <a:close/>
              </a:path>
              <a:path w="4768215" h="294639">
                <a:moveTo>
                  <a:pt x="4074215" y="38228"/>
                </a:moveTo>
                <a:lnTo>
                  <a:pt x="4072708" y="38099"/>
                </a:lnTo>
                <a:lnTo>
                  <a:pt x="4072708" y="38353"/>
                </a:lnTo>
                <a:lnTo>
                  <a:pt x="4074215" y="38228"/>
                </a:lnTo>
                <a:close/>
              </a:path>
              <a:path w="4768215" h="294639">
                <a:moveTo>
                  <a:pt x="4075756" y="38359"/>
                </a:moveTo>
                <a:lnTo>
                  <a:pt x="4075756" y="38099"/>
                </a:lnTo>
                <a:lnTo>
                  <a:pt x="4074215" y="38228"/>
                </a:lnTo>
                <a:lnTo>
                  <a:pt x="4075756" y="383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hangingPunct="0"/>
            <a:endParaRPr lang="fr-FR" smtClean="0">
              <a:solidFill>
                <a:srgbClr val="000000"/>
              </a:solidFill>
              <a:latin typeface="Arial" pitchFamily="34" charset="0"/>
            </a:endParaRPr>
          </a:p>
        </p:txBody>
      </p:sp>
      <p:sp>
        <p:nvSpPr>
          <p:cNvPr id="146456" name="object 24"/>
          <p:cNvSpPr>
            <a:spLocks/>
          </p:cNvSpPr>
          <p:nvPr/>
        </p:nvSpPr>
        <p:spPr bwMode="auto">
          <a:xfrm>
            <a:off x="2138363" y="4037413"/>
            <a:ext cx="4076700" cy="102394"/>
          </a:xfrm>
          <a:custGeom>
            <a:avLst/>
            <a:gdLst>
              <a:gd name="T0" fmla="*/ 4767644 w 4768215"/>
              <a:gd name="T1" fmla="*/ 17974 h 149860"/>
              <a:gd name="T2" fmla="*/ 4762001 w 4768215"/>
              <a:gd name="T3" fmla="*/ 5289 h 149860"/>
              <a:gd name="T4" fmla="*/ 4749432 w 4768215"/>
              <a:gd name="T5" fmla="*/ 0 h 149860"/>
              <a:gd name="T6" fmla="*/ 4074300 w 4768215"/>
              <a:gd name="T7" fmla="*/ 7619 h 149860"/>
              <a:gd name="T8" fmla="*/ 3397644 w 4768215"/>
              <a:gd name="T9" fmla="*/ 19811 h 149860"/>
              <a:gd name="T10" fmla="*/ 2720988 w 4768215"/>
              <a:gd name="T11" fmla="*/ 30479 h 149860"/>
              <a:gd name="T12" fmla="*/ 2045856 w 4768215"/>
              <a:gd name="T13" fmla="*/ 92963 h 149860"/>
              <a:gd name="T14" fmla="*/ 1370724 w 4768215"/>
              <a:gd name="T15" fmla="*/ 111251 h 149860"/>
              <a:gd name="T16" fmla="*/ 694068 w 4768215"/>
              <a:gd name="T17" fmla="*/ 89915 h 149860"/>
              <a:gd name="T18" fmla="*/ 18936 w 4768215"/>
              <a:gd name="T19" fmla="*/ 100583 h 149860"/>
              <a:gd name="T20" fmla="*/ 12945 w 4768215"/>
              <a:gd name="T21" fmla="*/ 102172 h 149860"/>
              <a:gd name="T22" fmla="*/ 3262 w 4768215"/>
              <a:gd name="T23" fmla="*/ 110040 h 149860"/>
              <a:gd name="T24" fmla="*/ 0 w 4768215"/>
              <a:gd name="T25" fmla="*/ 124387 h 149860"/>
              <a:gd name="T26" fmla="*/ 6969 w 4768215"/>
              <a:gd name="T27" fmla="*/ 135348 h 149860"/>
              <a:gd name="T28" fmla="*/ 18936 w 4768215"/>
              <a:gd name="T29" fmla="*/ 138683 h 149860"/>
              <a:gd name="T30" fmla="*/ 694068 w 4768215"/>
              <a:gd name="T31" fmla="*/ 128015 h 149860"/>
              <a:gd name="T32" fmla="*/ 1370724 w 4768215"/>
              <a:gd name="T33" fmla="*/ 149351 h 149860"/>
              <a:gd name="T34" fmla="*/ 2045856 w 4768215"/>
              <a:gd name="T35" fmla="*/ 131063 h 149860"/>
              <a:gd name="T36" fmla="*/ 2724036 w 4768215"/>
              <a:gd name="T37" fmla="*/ 67055 h 149860"/>
              <a:gd name="T38" fmla="*/ 3397644 w 4768215"/>
              <a:gd name="T39" fmla="*/ 57911 h 149860"/>
              <a:gd name="T40" fmla="*/ 4074300 w 4768215"/>
              <a:gd name="T41" fmla="*/ 45719 h 149860"/>
              <a:gd name="T42" fmla="*/ 4753666 w 4768215"/>
              <a:gd name="T43" fmla="*/ 37686 h 149860"/>
              <a:gd name="T44" fmla="*/ 4764443 w 4768215"/>
              <a:gd name="T45" fmla="*/ 31230 h 149860"/>
              <a:gd name="T46" fmla="*/ 4767644 w 4768215"/>
              <a:gd name="T47" fmla="*/ 17974 h 149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68215" h="149860">
                <a:moveTo>
                  <a:pt x="4767644" y="17974"/>
                </a:moveTo>
                <a:lnTo>
                  <a:pt x="4762001" y="5289"/>
                </a:lnTo>
                <a:lnTo>
                  <a:pt x="4749432" y="0"/>
                </a:lnTo>
                <a:lnTo>
                  <a:pt x="4074300" y="7619"/>
                </a:lnTo>
                <a:lnTo>
                  <a:pt x="3397644" y="19811"/>
                </a:lnTo>
                <a:lnTo>
                  <a:pt x="2720988" y="30479"/>
                </a:lnTo>
                <a:lnTo>
                  <a:pt x="2045856" y="92963"/>
                </a:lnTo>
                <a:lnTo>
                  <a:pt x="1370724" y="111251"/>
                </a:lnTo>
                <a:lnTo>
                  <a:pt x="694068" y="89915"/>
                </a:lnTo>
                <a:lnTo>
                  <a:pt x="18936" y="100583"/>
                </a:lnTo>
                <a:lnTo>
                  <a:pt x="12945" y="102172"/>
                </a:lnTo>
                <a:lnTo>
                  <a:pt x="3262" y="110040"/>
                </a:lnTo>
                <a:lnTo>
                  <a:pt x="0" y="124387"/>
                </a:lnTo>
                <a:lnTo>
                  <a:pt x="6969" y="135348"/>
                </a:lnTo>
                <a:lnTo>
                  <a:pt x="18936" y="138683"/>
                </a:lnTo>
                <a:lnTo>
                  <a:pt x="694068" y="128015"/>
                </a:lnTo>
                <a:lnTo>
                  <a:pt x="1370724" y="149351"/>
                </a:lnTo>
                <a:lnTo>
                  <a:pt x="2045856" y="131063"/>
                </a:lnTo>
                <a:lnTo>
                  <a:pt x="2724036" y="67055"/>
                </a:lnTo>
                <a:lnTo>
                  <a:pt x="3397644" y="57911"/>
                </a:lnTo>
                <a:lnTo>
                  <a:pt x="4074300" y="45719"/>
                </a:lnTo>
                <a:lnTo>
                  <a:pt x="4753666" y="37686"/>
                </a:lnTo>
                <a:lnTo>
                  <a:pt x="4764443" y="31230"/>
                </a:lnTo>
                <a:lnTo>
                  <a:pt x="4767644" y="17974"/>
                </a:lnTo>
                <a:close/>
              </a:path>
            </a:pathLst>
          </a:custGeom>
          <a:solidFill>
            <a:srgbClr val="00AB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hangingPunct="0"/>
            <a:endParaRPr lang="fr-FR" smtClean="0">
              <a:solidFill>
                <a:srgbClr val="000000"/>
              </a:solidFill>
              <a:latin typeface="Arial" pitchFamily="34" charset="0"/>
            </a:endParaRPr>
          </a:p>
        </p:txBody>
      </p:sp>
      <p:sp>
        <p:nvSpPr>
          <p:cNvPr id="146457" name="object 25"/>
          <p:cNvSpPr>
            <a:spLocks/>
          </p:cNvSpPr>
          <p:nvPr/>
        </p:nvSpPr>
        <p:spPr bwMode="auto">
          <a:xfrm>
            <a:off x="5027614" y="2272907"/>
            <a:ext cx="1187450" cy="64294"/>
          </a:xfrm>
          <a:custGeom>
            <a:avLst/>
            <a:gdLst>
              <a:gd name="T0" fmla="*/ 1389205 w 1389379"/>
              <a:gd name="T1" fmla="*/ 74779 h 94614"/>
              <a:gd name="T2" fmla="*/ 1384309 w 1389379"/>
              <a:gd name="T3" fmla="*/ 62838 h 94614"/>
              <a:gd name="T4" fmla="*/ 1372248 w 1389379"/>
              <a:gd name="T5" fmla="*/ 57911 h 94614"/>
              <a:gd name="T6" fmla="*/ 695592 w 1389379"/>
              <a:gd name="T7" fmla="*/ 0 h 94614"/>
              <a:gd name="T8" fmla="*/ 18936 w 1389379"/>
              <a:gd name="T9" fmla="*/ 16763 h 94614"/>
              <a:gd name="T10" fmla="*/ 12945 w 1389379"/>
              <a:gd name="T11" fmla="*/ 18352 h 94614"/>
              <a:gd name="T12" fmla="*/ 3262 w 1389379"/>
              <a:gd name="T13" fmla="*/ 26220 h 94614"/>
              <a:gd name="T14" fmla="*/ 0 w 1389379"/>
              <a:gd name="T15" fmla="*/ 40567 h 94614"/>
              <a:gd name="T16" fmla="*/ 6969 w 1389379"/>
              <a:gd name="T17" fmla="*/ 51528 h 94614"/>
              <a:gd name="T18" fmla="*/ 18936 w 1389379"/>
              <a:gd name="T19" fmla="*/ 54863 h 94614"/>
              <a:gd name="T20" fmla="*/ 695592 w 1389379"/>
              <a:gd name="T21" fmla="*/ 38099 h 94614"/>
              <a:gd name="T22" fmla="*/ 1374225 w 1389379"/>
              <a:gd name="T23" fmla="*/ 94523 h 94614"/>
              <a:gd name="T24" fmla="*/ 1384792 w 1389379"/>
              <a:gd name="T25" fmla="*/ 88506 h 94614"/>
              <a:gd name="T26" fmla="*/ 1389205 w 1389379"/>
              <a:gd name="T27" fmla="*/ 74779 h 9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9379" h="94614">
                <a:moveTo>
                  <a:pt x="1389205" y="74779"/>
                </a:moveTo>
                <a:lnTo>
                  <a:pt x="1384309" y="62838"/>
                </a:lnTo>
                <a:lnTo>
                  <a:pt x="1372248" y="57911"/>
                </a:lnTo>
                <a:lnTo>
                  <a:pt x="695592" y="0"/>
                </a:lnTo>
                <a:lnTo>
                  <a:pt x="18936" y="16763"/>
                </a:lnTo>
                <a:lnTo>
                  <a:pt x="12945" y="18352"/>
                </a:lnTo>
                <a:lnTo>
                  <a:pt x="3262" y="26220"/>
                </a:lnTo>
                <a:lnTo>
                  <a:pt x="0" y="40567"/>
                </a:lnTo>
                <a:lnTo>
                  <a:pt x="6969" y="51528"/>
                </a:lnTo>
                <a:lnTo>
                  <a:pt x="18936" y="54863"/>
                </a:lnTo>
                <a:lnTo>
                  <a:pt x="695592" y="38099"/>
                </a:lnTo>
                <a:lnTo>
                  <a:pt x="1374225" y="94523"/>
                </a:lnTo>
                <a:lnTo>
                  <a:pt x="1384792" y="88506"/>
                </a:lnTo>
                <a:lnTo>
                  <a:pt x="1389205" y="74779"/>
                </a:lnTo>
                <a:close/>
              </a:path>
            </a:pathLst>
          </a:custGeom>
          <a:solidFill>
            <a:srgbClr val="FF65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hangingPunct="0"/>
            <a:endParaRPr lang="fr-FR" smtClean="0">
              <a:solidFill>
                <a:srgbClr val="000000"/>
              </a:solidFill>
              <a:latin typeface="Arial" pitchFamily="34" charset="0"/>
            </a:endParaRPr>
          </a:p>
        </p:txBody>
      </p:sp>
      <p:sp>
        <p:nvSpPr>
          <p:cNvPr id="146458" name="object 26"/>
          <p:cNvSpPr>
            <a:spLocks/>
          </p:cNvSpPr>
          <p:nvPr/>
        </p:nvSpPr>
        <p:spPr bwMode="auto">
          <a:xfrm>
            <a:off x="4995864" y="2259806"/>
            <a:ext cx="96837" cy="76200"/>
          </a:xfrm>
          <a:custGeom>
            <a:avLst/>
            <a:gdLst>
              <a:gd name="T0" fmla="*/ 113346 w 113664"/>
              <a:gd name="T1" fmla="*/ 54997 h 113029"/>
              <a:gd name="T2" fmla="*/ 98955 w 113664"/>
              <a:gd name="T3" fmla="*/ 19349 h 113029"/>
              <a:gd name="T4" fmla="*/ 60801 w 113664"/>
              <a:gd name="T5" fmla="*/ 958 h 113029"/>
              <a:gd name="T6" fmla="*/ 43392 w 113664"/>
              <a:gd name="T7" fmla="*/ 0 h 113029"/>
              <a:gd name="T8" fmla="*/ 31459 w 113664"/>
              <a:gd name="T9" fmla="*/ 4431 h 113029"/>
              <a:gd name="T10" fmla="*/ 5340 w 113664"/>
              <a:gd name="T11" fmla="*/ 34066 h 113029"/>
              <a:gd name="T12" fmla="*/ 0 w 113664"/>
              <a:gd name="T13" fmla="*/ 65488 h 113029"/>
              <a:gd name="T14" fmla="*/ 4039 w 113664"/>
              <a:gd name="T15" fmla="*/ 78366 h 113029"/>
              <a:gd name="T16" fmla="*/ 32420 w 113664"/>
              <a:gd name="T17" fmla="*/ 106483 h 113029"/>
              <a:gd name="T18" fmla="*/ 62021 w 113664"/>
              <a:gd name="T19" fmla="*/ 112539 h 113029"/>
              <a:gd name="T20" fmla="*/ 75857 w 113664"/>
              <a:gd name="T21" fmla="*/ 109211 h 113029"/>
              <a:gd name="T22" fmla="*/ 106461 w 113664"/>
              <a:gd name="T23" fmla="*/ 82424 h 113029"/>
              <a:gd name="T24" fmla="*/ 113346 w 113664"/>
              <a:gd name="T25" fmla="*/ 54997 h 113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664" h="113029">
                <a:moveTo>
                  <a:pt x="113346" y="54997"/>
                </a:moveTo>
                <a:lnTo>
                  <a:pt x="98955" y="19349"/>
                </a:lnTo>
                <a:lnTo>
                  <a:pt x="60801" y="958"/>
                </a:lnTo>
                <a:lnTo>
                  <a:pt x="43392" y="0"/>
                </a:lnTo>
                <a:lnTo>
                  <a:pt x="31459" y="4431"/>
                </a:lnTo>
                <a:lnTo>
                  <a:pt x="5340" y="34066"/>
                </a:lnTo>
                <a:lnTo>
                  <a:pt x="0" y="65488"/>
                </a:lnTo>
                <a:lnTo>
                  <a:pt x="4039" y="78366"/>
                </a:lnTo>
                <a:lnTo>
                  <a:pt x="32420" y="106483"/>
                </a:lnTo>
                <a:lnTo>
                  <a:pt x="62021" y="112539"/>
                </a:lnTo>
                <a:lnTo>
                  <a:pt x="75857" y="109211"/>
                </a:lnTo>
                <a:lnTo>
                  <a:pt x="106461" y="82424"/>
                </a:lnTo>
                <a:lnTo>
                  <a:pt x="113346" y="54997"/>
                </a:lnTo>
                <a:close/>
              </a:path>
            </a:pathLst>
          </a:custGeom>
          <a:solidFill>
            <a:srgbClr val="FF65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hangingPunct="0"/>
            <a:endParaRPr lang="fr-FR" smtClean="0">
              <a:solidFill>
                <a:srgbClr val="000000"/>
              </a:solidFill>
              <a:latin typeface="Arial" pitchFamily="34" charset="0"/>
            </a:endParaRPr>
          </a:p>
        </p:txBody>
      </p:sp>
      <p:sp>
        <p:nvSpPr>
          <p:cNvPr id="146459" name="object 27"/>
          <p:cNvSpPr>
            <a:spLocks/>
          </p:cNvSpPr>
          <p:nvPr/>
        </p:nvSpPr>
        <p:spPr bwMode="auto">
          <a:xfrm>
            <a:off x="4991103" y="2255047"/>
            <a:ext cx="106363" cy="84535"/>
          </a:xfrm>
          <a:custGeom>
            <a:avLst/>
            <a:gdLst>
              <a:gd name="T0" fmla="*/ 4571 w 123825"/>
              <a:gd name="T1" fmla="*/ 38099 h 123825"/>
              <a:gd name="T2" fmla="*/ 0 w 123825"/>
              <a:gd name="T3" fmla="*/ 56387 h 123825"/>
              <a:gd name="T4" fmla="*/ 1523 w 123825"/>
              <a:gd name="T5" fmla="*/ 73151 h 123825"/>
              <a:gd name="T6" fmla="*/ 4571 w 123825"/>
              <a:gd name="T7" fmla="*/ 85343 h 123825"/>
              <a:gd name="T8" fmla="*/ 118871 w 123825"/>
              <a:gd name="T9" fmla="*/ 36575 h 123825"/>
              <a:gd name="T10" fmla="*/ 105155 w 123825"/>
              <a:gd name="T11" fmla="*/ 18287 h 123825"/>
              <a:gd name="T12" fmla="*/ 85343 w 123825"/>
              <a:gd name="T13" fmla="*/ 4571 h 123825"/>
              <a:gd name="T14" fmla="*/ 73151 w 123825"/>
              <a:gd name="T15" fmla="*/ 1523 h 123825"/>
              <a:gd name="T16" fmla="*/ 54863 w 123825"/>
              <a:gd name="T17" fmla="*/ 0 h 123825"/>
              <a:gd name="T18" fmla="*/ 38099 w 123825"/>
              <a:gd name="T19" fmla="*/ 4571 h 123825"/>
              <a:gd name="T20" fmla="*/ 27431 w 123825"/>
              <a:gd name="T21" fmla="*/ 10667 h 123825"/>
              <a:gd name="T22" fmla="*/ 18287 w 123825"/>
              <a:gd name="T23" fmla="*/ 18287 h 123825"/>
              <a:gd name="T24" fmla="*/ 4571 w 123825"/>
              <a:gd name="T25" fmla="*/ 36575 h 123825"/>
              <a:gd name="T26" fmla="*/ 9143 w 123825"/>
              <a:gd name="T27" fmla="*/ 93725 h 123825"/>
              <a:gd name="T28" fmla="*/ 12191 w 123825"/>
              <a:gd name="T29" fmla="*/ 44703 h 123825"/>
              <a:gd name="T30" fmla="*/ 18287 w 123825"/>
              <a:gd name="T31" fmla="*/ 32003 h 123825"/>
              <a:gd name="T32" fmla="*/ 32003 w 123825"/>
              <a:gd name="T33" fmla="*/ 18287 h 123825"/>
              <a:gd name="T34" fmla="*/ 50291 w 123825"/>
              <a:gd name="T35" fmla="*/ 11103 h 123825"/>
              <a:gd name="T36" fmla="*/ 56387 w 123825"/>
              <a:gd name="T37" fmla="*/ 9143 h 123825"/>
              <a:gd name="T38" fmla="*/ 71627 w 123825"/>
              <a:gd name="T39" fmla="*/ 10667 h 123825"/>
              <a:gd name="T40" fmla="*/ 91439 w 123825"/>
              <a:gd name="T41" fmla="*/ 18287 h 123825"/>
              <a:gd name="T42" fmla="*/ 99059 w 123825"/>
              <a:gd name="T43" fmla="*/ 24383 h 123825"/>
              <a:gd name="T44" fmla="*/ 109727 w 123825"/>
              <a:gd name="T45" fmla="*/ 41147 h 123825"/>
              <a:gd name="T46" fmla="*/ 112775 w 123825"/>
              <a:gd name="T47" fmla="*/ 50291 h 123825"/>
              <a:gd name="T48" fmla="*/ 114299 w 123825"/>
              <a:gd name="T49" fmla="*/ 93725 h 123825"/>
              <a:gd name="T50" fmla="*/ 10667 w 123825"/>
              <a:gd name="T51" fmla="*/ 50291 h 123825"/>
              <a:gd name="T52" fmla="*/ 9143 w 123825"/>
              <a:gd name="T53" fmla="*/ 56387 h 123825"/>
              <a:gd name="T54" fmla="*/ 10667 w 123825"/>
              <a:gd name="T55" fmla="*/ 73151 h 123825"/>
              <a:gd name="T56" fmla="*/ 9143 w 123825"/>
              <a:gd name="T57" fmla="*/ 71627 h 123825"/>
              <a:gd name="T58" fmla="*/ 13715 w 123825"/>
              <a:gd name="T59" fmla="*/ 82295 h 123825"/>
              <a:gd name="T60" fmla="*/ 9143 w 123825"/>
              <a:gd name="T61" fmla="*/ 93725 h 123825"/>
              <a:gd name="T62" fmla="*/ 12191 w 123825"/>
              <a:gd name="T63" fmla="*/ 97840 h 123825"/>
              <a:gd name="T64" fmla="*/ 13715 w 123825"/>
              <a:gd name="T65" fmla="*/ 82295 h 123825"/>
              <a:gd name="T66" fmla="*/ 12191 w 123825"/>
              <a:gd name="T67" fmla="*/ 41147 h 123825"/>
              <a:gd name="T68" fmla="*/ 13715 w 123825"/>
              <a:gd name="T69" fmla="*/ 41147 h 123825"/>
              <a:gd name="T70" fmla="*/ 18287 w 123825"/>
              <a:gd name="T71" fmla="*/ 91439 h 123825"/>
              <a:gd name="T72" fmla="*/ 12191 w 123825"/>
              <a:gd name="T73" fmla="*/ 97840 h 123825"/>
              <a:gd name="T74" fmla="*/ 25907 w 123825"/>
              <a:gd name="T75" fmla="*/ 112775 h 123825"/>
              <a:gd name="T76" fmla="*/ 36575 w 123825"/>
              <a:gd name="T77" fmla="*/ 118871 h 123825"/>
              <a:gd name="T78" fmla="*/ 48767 w 123825"/>
              <a:gd name="T79" fmla="*/ 121919 h 123825"/>
              <a:gd name="T80" fmla="*/ 50291 w 123825"/>
              <a:gd name="T81" fmla="*/ 112775 h 123825"/>
              <a:gd name="T82" fmla="*/ 51815 w 123825"/>
              <a:gd name="T83" fmla="*/ 10667 h 123825"/>
              <a:gd name="T84" fmla="*/ 50291 w 123825"/>
              <a:gd name="T85" fmla="*/ 11103 h 123825"/>
              <a:gd name="T86" fmla="*/ 91439 w 123825"/>
              <a:gd name="T87" fmla="*/ 115388 h 123825"/>
              <a:gd name="T88" fmla="*/ 82295 w 123825"/>
              <a:gd name="T89" fmla="*/ 109727 h 123825"/>
              <a:gd name="T90" fmla="*/ 67055 w 123825"/>
              <a:gd name="T91" fmla="*/ 114299 h 123825"/>
              <a:gd name="T92" fmla="*/ 50291 w 123825"/>
              <a:gd name="T93" fmla="*/ 112775 h 123825"/>
              <a:gd name="T94" fmla="*/ 54863 w 123825"/>
              <a:gd name="T95" fmla="*/ 123443 h 123825"/>
              <a:gd name="T96" fmla="*/ 73151 w 123825"/>
              <a:gd name="T97" fmla="*/ 121919 h 123825"/>
              <a:gd name="T98" fmla="*/ 85343 w 123825"/>
              <a:gd name="T99" fmla="*/ 118871 h 123825"/>
              <a:gd name="T100" fmla="*/ 91439 w 123825"/>
              <a:gd name="T101" fmla="*/ 19303 h 123825"/>
              <a:gd name="T102" fmla="*/ 89915 w 123825"/>
              <a:gd name="T103" fmla="*/ 18287 h 123825"/>
              <a:gd name="T104" fmla="*/ 114299 w 123825"/>
              <a:gd name="T105" fmla="*/ 93725 h 123825"/>
              <a:gd name="T106" fmla="*/ 112775 w 123825"/>
              <a:gd name="T107" fmla="*/ 73151 h 123825"/>
              <a:gd name="T108" fmla="*/ 109727 w 123825"/>
              <a:gd name="T109" fmla="*/ 82295 h 123825"/>
              <a:gd name="T110" fmla="*/ 99059 w 123825"/>
              <a:gd name="T111" fmla="*/ 99059 h 123825"/>
              <a:gd name="T112" fmla="*/ 91439 w 123825"/>
              <a:gd name="T113" fmla="*/ 105155 h 123825"/>
              <a:gd name="T114" fmla="*/ 96011 w 123825"/>
              <a:gd name="T115" fmla="*/ 112775 h 123825"/>
              <a:gd name="T116" fmla="*/ 112775 w 123825"/>
              <a:gd name="T117" fmla="*/ 96011 h 123825"/>
              <a:gd name="T118" fmla="*/ 123443 w 123825"/>
              <a:gd name="T119" fmla="*/ 67055 h 123825"/>
              <a:gd name="T120" fmla="*/ 121919 w 123825"/>
              <a:gd name="T121" fmla="*/ 48767 h 123825"/>
              <a:gd name="T122" fmla="*/ 118871 w 123825"/>
              <a:gd name="T123" fmla="*/ 85343 h 123825"/>
              <a:gd name="T124" fmla="*/ 121919 w 123825"/>
              <a:gd name="T125" fmla="*/ 73151 h 123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825" h="123825">
                <a:moveTo>
                  <a:pt x="4571" y="85343"/>
                </a:moveTo>
                <a:lnTo>
                  <a:pt x="4571" y="38099"/>
                </a:lnTo>
                <a:lnTo>
                  <a:pt x="1523" y="48767"/>
                </a:lnTo>
                <a:lnTo>
                  <a:pt x="0" y="56387"/>
                </a:lnTo>
                <a:lnTo>
                  <a:pt x="0" y="68579"/>
                </a:lnTo>
                <a:lnTo>
                  <a:pt x="1523" y="73151"/>
                </a:lnTo>
                <a:lnTo>
                  <a:pt x="1523" y="74675"/>
                </a:lnTo>
                <a:lnTo>
                  <a:pt x="4571" y="85343"/>
                </a:lnTo>
                <a:close/>
              </a:path>
              <a:path w="123825" h="123825">
                <a:moveTo>
                  <a:pt x="118871" y="86867"/>
                </a:moveTo>
                <a:lnTo>
                  <a:pt x="118871" y="36575"/>
                </a:lnTo>
                <a:lnTo>
                  <a:pt x="112775" y="27431"/>
                </a:lnTo>
                <a:lnTo>
                  <a:pt x="105155" y="18287"/>
                </a:lnTo>
                <a:lnTo>
                  <a:pt x="96011" y="10667"/>
                </a:lnTo>
                <a:lnTo>
                  <a:pt x="85343" y="4571"/>
                </a:lnTo>
                <a:lnTo>
                  <a:pt x="74675" y="1523"/>
                </a:lnTo>
                <a:lnTo>
                  <a:pt x="73151" y="1523"/>
                </a:lnTo>
                <a:lnTo>
                  <a:pt x="67055" y="0"/>
                </a:lnTo>
                <a:lnTo>
                  <a:pt x="54863" y="0"/>
                </a:lnTo>
                <a:lnTo>
                  <a:pt x="48767" y="1523"/>
                </a:lnTo>
                <a:lnTo>
                  <a:pt x="38099" y="4571"/>
                </a:lnTo>
                <a:lnTo>
                  <a:pt x="36575" y="4571"/>
                </a:lnTo>
                <a:lnTo>
                  <a:pt x="27431" y="10667"/>
                </a:lnTo>
                <a:lnTo>
                  <a:pt x="25907" y="10667"/>
                </a:lnTo>
                <a:lnTo>
                  <a:pt x="18287" y="18287"/>
                </a:lnTo>
                <a:lnTo>
                  <a:pt x="10667" y="27431"/>
                </a:lnTo>
                <a:lnTo>
                  <a:pt x="4571" y="36575"/>
                </a:lnTo>
                <a:lnTo>
                  <a:pt x="4571" y="86867"/>
                </a:lnTo>
                <a:lnTo>
                  <a:pt x="9143" y="93725"/>
                </a:lnTo>
                <a:lnTo>
                  <a:pt x="9143" y="51815"/>
                </a:lnTo>
                <a:lnTo>
                  <a:pt x="12191" y="44703"/>
                </a:lnTo>
                <a:lnTo>
                  <a:pt x="12191" y="41147"/>
                </a:lnTo>
                <a:lnTo>
                  <a:pt x="18287" y="32003"/>
                </a:lnTo>
                <a:lnTo>
                  <a:pt x="24383" y="24383"/>
                </a:lnTo>
                <a:lnTo>
                  <a:pt x="32003" y="18287"/>
                </a:lnTo>
                <a:lnTo>
                  <a:pt x="41147" y="13715"/>
                </a:lnTo>
                <a:lnTo>
                  <a:pt x="50291" y="11103"/>
                </a:lnTo>
                <a:lnTo>
                  <a:pt x="50291" y="10667"/>
                </a:lnTo>
                <a:lnTo>
                  <a:pt x="56387" y="9143"/>
                </a:lnTo>
                <a:lnTo>
                  <a:pt x="67055" y="9143"/>
                </a:lnTo>
                <a:lnTo>
                  <a:pt x="71627" y="10667"/>
                </a:lnTo>
                <a:lnTo>
                  <a:pt x="82295" y="13715"/>
                </a:lnTo>
                <a:lnTo>
                  <a:pt x="91439" y="18287"/>
                </a:lnTo>
                <a:lnTo>
                  <a:pt x="91439" y="19303"/>
                </a:lnTo>
                <a:lnTo>
                  <a:pt x="99059" y="24383"/>
                </a:lnTo>
                <a:lnTo>
                  <a:pt x="105155" y="32003"/>
                </a:lnTo>
                <a:lnTo>
                  <a:pt x="109727" y="41147"/>
                </a:lnTo>
                <a:lnTo>
                  <a:pt x="112775" y="51815"/>
                </a:lnTo>
                <a:lnTo>
                  <a:pt x="112775" y="50291"/>
                </a:lnTo>
                <a:lnTo>
                  <a:pt x="114299" y="56387"/>
                </a:lnTo>
                <a:lnTo>
                  <a:pt x="114299" y="93725"/>
                </a:lnTo>
                <a:lnTo>
                  <a:pt x="118871" y="86867"/>
                </a:lnTo>
                <a:close/>
              </a:path>
              <a:path w="123825" h="123825">
                <a:moveTo>
                  <a:pt x="10667" y="50291"/>
                </a:moveTo>
                <a:lnTo>
                  <a:pt x="9143" y="51815"/>
                </a:lnTo>
                <a:lnTo>
                  <a:pt x="9143" y="56387"/>
                </a:lnTo>
                <a:lnTo>
                  <a:pt x="10667" y="50291"/>
                </a:lnTo>
                <a:close/>
              </a:path>
              <a:path w="123825" h="123825">
                <a:moveTo>
                  <a:pt x="10667" y="73151"/>
                </a:moveTo>
                <a:lnTo>
                  <a:pt x="9143" y="67055"/>
                </a:lnTo>
                <a:lnTo>
                  <a:pt x="9143" y="71627"/>
                </a:lnTo>
                <a:lnTo>
                  <a:pt x="10667" y="73151"/>
                </a:lnTo>
                <a:close/>
              </a:path>
              <a:path w="123825" h="123825">
                <a:moveTo>
                  <a:pt x="13715" y="82295"/>
                </a:moveTo>
                <a:lnTo>
                  <a:pt x="9143" y="71627"/>
                </a:lnTo>
                <a:lnTo>
                  <a:pt x="9143" y="93725"/>
                </a:lnTo>
                <a:lnTo>
                  <a:pt x="10667" y="96011"/>
                </a:lnTo>
                <a:lnTo>
                  <a:pt x="12191" y="97840"/>
                </a:lnTo>
                <a:lnTo>
                  <a:pt x="12191" y="82295"/>
                </a:lnTo>
                <a:lnTo>
                  <a:pt x="13715" y="82295"/>
                </a:lnTo>
                <a:close/>
              </a:path>
              <a:path w="123825" h="123825">
                <a:moveTo>
                  <a:pt x="13715" y="41147"/>
                </a:moveTo>
                <a:lnTo>
                  <a:pt x="12191" y="41147"/>
                </a:lnTo>
                <a:lnTo>
                  <a:pt x="12191" y="44703"/>
                </a:lnTo>
                <a:lnTo>
                  <a:pt x="13715" y="41147"/>
                </a:lnTo>
                <a:close/>
              </a:path>
              <a:path w="123825" h="123825">
                <a:moveTo>
                  <a:pt x="51815" y="112775"/>
                </a:moveTo>
                <a:lnTo>
                  <a:pt x="18287" y="91439"/>
                </a:lnTo>
                <a:lnTo>
                  <a:pt x="12191" y="82295"/>
                </a:lnTo>
                <a:lnTo>
                  <a:pt x="12191" y="97840"/>
                </a:lnTo>
                <a:lnTo>
                  <a:pt x="18287" y="105155"/>
                </a:lnTo>
                <a:lnTo>
                  <a:pt x="25907" y="112775"/>
                </a:lnTo>
                <a:lnTo>
                  <a:pt x="27431" y="112775"/>
                </a:lnTo>
                <a:lnTo>
                  <a:pt x="36575" y="118871"/>
                </a:lnTo>
                <a:lnTo>
                  <a:pt x="38099" y="118871"/>
                </a:lnTo>
                <a:lnTo>
                  <a:pt x="48767" y="121919"/>
                </a:lnTo>
                <a:lnTo>
                  <a:pt x="50291" y="122300"/>
                </a:lnTo>
                <a:lnTo>
                  <a:pt x="50291" y="112775"/>
                </a:lnTo>
                <a:lnTo>
                  <a:pt x="51815" y="112775"/>
                </a:lnTo>
                <a:close/>
              </a:path>
              <a:path w="123825" h="123825">
                <a:moveTo>
                  <a:pt x="51815" y="10667"/>
                </a:moveTo>
                <a:lnTo>
                  <a:pt x="50291" y="10667"/>
                </a:lnTo>
                <a:lnTo>
                  <a:pt x="50291" y="11103"/>
                </a:lnTo>
                <a:lnTo>
                  <a:pt x="51815" y="10667"/>
                </a:lnTo>
                <a:close/>
              </a:path>
              <a:path w="123825" h="123825">
                <a:moveTo>
                  <a:pt x="91439" y="115388"/>
                </a:moveTo>
                <a:lnTo>
                  <a:pt x="91439" y="105155"/>
                </a:lnTo>
                <a:lnTo>
                  <a:pt x="82295" y="109727"/>
                </a:lnTo>
                <a:lnTo>
                  <a:pt x="71627" y="112775"/>
                </a:lnTo>
                <a:lnTo>
                  <a:pt x="67055" y="114299"/>
                </a:lnTo>
                <a:lnTo>
                  <a:pt x="56387" y="114299"/>
                </a:lnTo>
                <a:lnTo>
                  <a:pt x="50291" y="112775"/>
                </a:lnTo>
                <a:lnTo>
                  <a:pt x="50291" y="122300"/>
                </a:lnTo>
                <a:lnTo>
                  <a:pt x="54863" y="123443"/>
                </a:lnTo>
                <a:lnTo>
                  <a:pt x="68579" y="123443"/>
                </a:lnTo>
                <a:lnTo>
                  <a:pt x="73151" y="121919"/>
                </a:lnTo>
                <a:lnTo>
                  <a:pt x="74675" y="121919"/>
                </a:lnTo>
                <a:lnTo>
                  <a:pt x="85343" y="118871"/>
                </a:lnTo>
                <a:lnTo>
                  <a:pt x="91439" y="115388"/>
                </a:lnTo>
                <a:close/>
              </a:path>
              <a:path w="123825" h="123825">
                <a:moveTo>
                  <a:pt x="91439" y="19303"/>
                </a:moveTo>
                <a:lnTo>
                  <a:pt x="91439" y="18287"/>
                </a:lnTo>
                <a:lnTo>
                  <a:pt x="89915" y="18287"/>
                </a:lnTo>
                <a:lnTo>
                  <a:pt x="91439" y="19303"/>
                </a:lnTo>
                <a:close/>
              </a:path>
              <a:path w="123825" h="123825">
                <a:moveTo>
                  <a:pt x="114299" y="93725"/>
                </a:moveTo>
                <a:lnTo>
                  <a:pt x="114299" y="67055"/>
                </a:lnTo>
                <a:lnTo>
                  <a:pt x="112775" y="73151"/>
                </a:lnTo>
                <a:lnTo>
                  <a:pt x="112775" y="71627"/>
                </a:lnTo>
                <a:lnTo>
                  <a:pt x="109727" y="82295"/>
                </a:lnTo>
                <a:lnTo>
                  <a:pt x="105155" y="91439"/>
                </a:lnTo>
                <a:lnTo>
                  <a:pt x="99059" y="99059"/>
                </a:lnTo>
                <a:lnTo>
                  <a:pt x="89915" y="105155"/>
                </a:lnTo>
                <a:lnTo>
                  <a:pt x="91439" y="105155"/>
                </a:lnTo>
                <a:lnTo>
                  <a:pt x="91439" y="115388"/>
                </a:lnTo>
                <a:lnTo>
                  <a:pt x="96011" y="112775"/>
                </a:lnTo>
                <a:lnTo>
                  <a:pt x="105155" y="105155"/>
                </a:lnTo>
                <a:lnTo>
                  <a:pt x="112775" y="96011"/>
                </a:lnTo>
                <a:lnTo>
                  <a:pt x="114299" y="93725"/>
                </a:lnTo>
                <a:close/>
              </a:path>
              <a:path w="123825" h="123825">
                <a:moveTo>
                  <a:pt x="123443" y="67055"/>
                </a:moveTo>
                <a:lnTo>
                  <a:pt x="123443" y="54863"/>
                </a:lnTo>
                <a:lnTo>
                  <a:pt x="121919" y="48767"/>
                </a:lnTo>
                <a:lnTo>
                  <a:pt x="118871" y="38099"/>
                </a:lnTo>
                <a:lnTo>
                  <a:pt x="118871" y="85343"/>
                </a:lnTo>
                <a:lnTo>
                  <a:pt x="121919" y="74675"/>
                </a:lnTo>
                <a:lnTo>
                  <a:pt x="121919" y="73151"/>
                </a:lnTo>
                <a:lnTo>
                  <a:pt x="123443" y="67055"/>
                </a:lnTo>
                <a:close/>
              </a:path>
            </a:pathLst>
          </a:custGeom>
          <a:solidFill>
            <a:srgbClr val="0F24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hangingPunct="0"/>
            <a:endParaRPr lang="fr-FR" smtClean="0">
              <a:solidFill>
                <a:srgbClr val="000000"/>
              </a:solidFill>
              <a:latin typeface="Arial" pitchFamily="34" charset="0"/>
            </a:endParaRPr>
          </a:p>
        </p:txBody>
      </p:sp>
      <p:sp>
        <p:nvSpPr>
          <p:cNvPr id="146460" name="object 28"/>
          <p:cNvSpPr>
            <a:spLocks/>
          </p:cNvSpPr>
          <p:nvPr/>
        </p:nvSpPr>
        <p:spPr bwMode="auto">
          <a:xfrm>
            <a:off x="5573716" y="2247900"/>
            <a:ext cx="98425" cy="77391"/>
          </a:xfrm>
          <a:custGeom>
            <a:avLst/>
            <a:gdLst>
              <a:gd name="T0" fmla="*/ 113346 w 113665"/>
              <a:gd name="T1" fmla="*/ 54997 h 113029"/>
              <a:gd name="T2" fmla="*/ 98955 w 113665"/>
              <a:gd name="T3" fmla="*/ 19349 h 113029"/>
              <a:gd name="T4" fmla="*/ 60801 w 113665"/>
              <a:gd name="T5" fmla="*/ 958 h 113029"/>
              <a:gd name="T6" fmla="*/ 43392 w 113665"/>
              <a:gd name="T7" fmla="*/ 0 h 113029"/>
              <a:gd name="T8" fmla="*/ 31459 w 113665"/>
              <a:gd name="T9" fmla="*/ 4431 h 113029"/>
              <a:gd name="T10" fmla="*/ 5340 w 113665"/>
              <a:gd name="T11" fmla="*/ 34066 h 113029"/>
              <a:gd name="T12" fmla="*/ 0 w 113665"/>
              <a:gd name="T13" fmla="*/ 65488 h 113029"/>
              <a:gd name="T14" fmla="*/ 4039 w 113665"/>
              <a:gd name="T15" fmla="*/ 78366 h 113029"/>
              <a:gd name="T16" fmla="*/ 32420 w 113665"/>
              <a:gd name="T17" fmla="*/ 106483 h 113029"/>
              <a:gd name="T18" fmla="*/ 62021 w 113665"/>
              <a:gd name="T19" fmla="*/ 112539 h 113029"/>
              <a:gd name="T20" fmla="*/ 75857 w 113665"/>
              <a:gd name="T21" fmla="*/ 109211 h 113029"/>
              <a:gd name="T22" fmla="*/ 106461 w 113665"/>
              <a:gd name="T23" fmla="*/ 82424 h 113029"/>
              <a:gd name="T24" fmla="*/ 113346 w 113665"/>
              <a:gd name="T25" fmla="*/ 54997 h 113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665" h="113029">
                <a:moveTo>
                  <a:pt x="113346" y="54997"/>
                </a:moveTo>
                <a:lnTo>
                  <a:pt x="98955" y="19349"/>
                </a:lnTo>
                <a:lnTo>
                  <a:pt x="60801" y="958"/>
                </a:lnTo>
                <a:lnTo>
                  <a:pt x="43392" y="0"/>
                </a:lnTo>
                <a:lnTo>
                  <a:pt x="31459" y="4431"/>
                </a:lnTo>
                <a:lnTo>
                  <a:pt x="5340" y="34066"/>
                </a:lnTo>
                <a:lnTo>
                  <a:pt x="0" y="65488"/>
                </a:lnTo>
                <a:lnTo>
                  <a:pt x="4039" y="78366"/>
                </a:lnTo>
                <a:lnTo>
                  <a:pt x="32420" y="106483"/>
                </a:lnTo>
                <a:lnTo>
                  <a:pt x="62021" y="112539"/>
                </a:lnTo>
                <a:lnTo>
                  <a:pt x="75857" y="109211"/>
                </a:lnTo>
                <a:lnTo>
                  <a:pt x="106461" y="82424"/>
                </a:lnTo>
                <a:lnTo>
                  <a:pt x="113346" y="54997"/>
                </a:lnTo>
                <a:close/>
              </a:path>
            </a:pathLst>
          </a:custGeom>
          <a:solidFill>
            <a:srgbClr val="FF65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hangingPunct="0"/>
            <a:endParaRPr lang="fr-FR" smtClean="0">
              <a:solidFill>
                <a:srgbClr val="000000"/>
              </a:solidFill>
              <a:latin typeface="Arial" pitchFamily="34" charset="0"/>
            </a:endParaRPr>
          </a:p>
        </p:txBody>
      </p:sp>
      <p:sp>
        <p:nvSpPr>
          <p:cNvPr id="146461" name="object 29"/>
          <p:cNvSpPr>
            <a:spLocks/>
          </p:cNvSpPr>
          <p:nvPr/>
        </p:nvSpPr>
        <p:spPr bwMode="auto">
          <a:xfrm>
            <a:off x="5568953" y="2244332"/>
            <a:ext cx="106363" cy="83344"/>
          </a:xfrm>
          <a:custGeom>
            <a:avLst/>
            <a:gdLst>
              <a:gd name="T0" fmla="*/ 4571 w 123825"/>
              <a:gd name="T1" fmla="*/ 38099 h 123825"/>
              <a:gd name="T2" fmla="*/ 0 w 123825"/>
              <a:gd name="T3" fmla="*/ 56387 h 123825"/>
              <a:gd name="T4" fmla="*/ 1523 w 123825"/>
              <a:gd name="T5" fmla="*/ 73151 h 123825"/>
              <a:gd name="T6" fmla="*/ 4571 w 123825"/>
              <a:gd name="T7" fmla="*/ 85343 h 123825"/>
              <a:gd name="T8" fmla="*/ 118871 w 123825"/>
              <a:gd name="T9" fmla="*/ 36575 h 123825"/>
              <a:gd name="T10" fmla="*/ 105155 w 123825"/>
              <a:gd name="T11" fmla="*/ 18287 h 123825"/>
              <a:gd name="T12" fmla="*/ 85343 w 123825"/>
              <a:gd name="T13" fmla="*/ 4571 h 123825"/>
              <a:gd name="T14" fmla="*/ 73151 w 123825"/>
              <a:gd name="T15" fmla="*/ 1523 h 123825"/>
              <a:gd name="T16" fmla="*/ 54863 w 123825"/>
              <a:gd name="T17" fmla="*/ 0 h 123825"/>
              <a:gd name="T18" fmla="*/ 38099 w 123825"/>
              <a:gd name="T19" fmla="*/ 4571 h 123825"/>
              <a:gd name="T20" fmla="*/ 27431 w 123825"/>
              <a:gd name="T21" fmla="*/ 10667 h 123825"/>
              <a:gd name="T22" fmla="*/ 18287 w 123825"/>
              <a:gd name="T23" fmla="*/ 18287 h 123825"/>
              <a:gd name="T24" fmla="*/ 4571 w 123825"/>
              <a:gd name="T25" fmla="*/ 36575 h 123825"/>
              <a:gd name="T26" fmla="*/ 9143 w 123825"/>
              <a:gd name="T27" fmla="*/ 93725 h 123825"/>
              <a:gd name="T28" fmla="*/ 12191 w 123825"/>
              <a:gd name="T29" fmla="*/ 44703 h 123825"/>
              <a:gd name="T30" fmla="*/ 18287 w 123825"/>
              <a:gd name="T31" fmla="*/ 32003 h 123825"/>
              <a:gd name="T32" fmla="*/ 32003 w 123825"/>
              <a:gd name="T33" fmla="*/ 18287 h 123825"/>
              <a:gd name="T34" fmla="*/ 50291 w 123825"/>
              <a:gd name="T35" fmla="*/ 11103 h 123825"/>
              <a:gd name="T36" fmla="*/ 56387 w 123825"/>
              <a:gd name="T37" fmla="*/ 9143 h 123825"/>
              <a:gd name="T38" fmla="*/ 71627 w 123825"/>
              <a:gd name="T39" fmla="*/ 10667 h 123825"/>
              <a:gd name="T40" fmla="*/ 91439 w 123825"/>
              <a:gd name="T41" fmla="*/ 18287 h 123825"/>
              <a:gd name="T42" fmla="*/ 99059 w 123825"/>
              <a:gd name="T43" fmla="*/ 24383 h 123825"/>
              <a:gd name="T44" fmla="*/ 109727 w 123825"/>
              <a:gd name="T45" fmla="*/ 41147 h 123825"/>
              <a:gd name="T46" fmla="*/ 112775 w 123825"/>
              <a:gd name="T47" fmla="*/ 50291 h 123825"/>
              <a:gd name="T48" fmla="*/ 114299 w 123825"/>
              <a:gd name="T49" fmla="*/ 93725 h 123825"/>
              <a:gd name="T50" fmla="*/ 10667 w 123825"/>
              <a:gd name="T51" fmla="*/ 50291 h 123825"/>
              <a:gd name="T52" fmla="*/ 9143 w 123825"/>
              <a:gd name="T53" fmla="*/ 56387 h 123825"/>
              <a:gd name="T54" fmla="*/ 10667 w 123825"/>
              <a:gd name="T55" fmla="*/ 73151 h 123825"/>
              <a:gd name="T56" fmla="*/ 9143 w 123825"/>
              <a:gd name="T57" fmla="*/ 71627 h 123825"/>
              <a:gd name="T58" fmla="*/ 13715 w 123825"/>
              <a:gd name="T59" fmla="*/ 82295 h 123825"/>
              <a:gd name="T60" fmla="*/ 9143 w 123825"/>
              <a:gd name="T61" fmla="*/ 93725 h 123825"/>
              <a:gd name="T62" fmla="*/ 12191 w 123825"/>
              <a:gd name="T63" fmla="*/ 97840 h 123825"/>
              <a:gd name="T64" fmla="*/ 13715 w 123825"/>
              <a:gd name="T65" fmla="*/ 82295 h 123825"/>
              <a:gd name="T66" fmla="*/ 12191 w 123825"/>
              <a:gd name="T67" fmla="*/ 41147 h 123825"/>
              <a:gd name="T68" fmla="*/ 13715 w 123825"/>
              <a:gd name="T69" fmla="*/ 41147 h 123825"/>
              <a:gd name="T70" fmla="*/ 18287 w 123825"/>
              <a:gd name="T71" fmla="*/ 91439 h 123825"/>
              <a:gd name="T72" fmla="*/ 12191 w 123825"/>
              <a:gd name="T73" fmla="*/ 97840 h 123825"/>
              <a:gd name="T74" fmla="*/ 25907 w 123825"/>
              <a:gd name="T75" fmla="*/ 112775 h 123825"/>
              <a:gd name="T76" fmla="*/ 36575 w 123825"/>
              <a:gd name="T77" fmla="*/ 118871 h 123825"/>
              <a:gd name="T78" fmla="*/ 48767 w 123825"/>
              <a:gd name="T79" fmla="*/ 121919 h 123825"/>
              <a:gd name="T80" fmla="*/ 50291 w 123825"/>
              <a:gd name="T81" fmla="*/ 112775 h 123825"/>
              <a:gd name="T82" fmla="*/ 51815 w 123825"/>
              <a:gd name="T83" fmla="*/ 10667 h 123825"/>
              <a:gd name="T84" fmla="*/ 50291 w 123825"/>
              <a:gd name="T85" fmla="*/ 11103 h 123825"/>
              <a:gd name="T86" fmla="*/ 91439 w 123825"/>
              <a:gd name="T87" fmla="*/ 115388 h 123825"/>
              <a:gd name="T88" fmla="*/ 82295 w 123825"/>
              <a:gd name="T89" fmla="*/ 109727 h 123825"/>
              <a:gd name="T90" fmla="*/ 67055 w 123825"/>
              <a:gd name="T91" fmla="*/ 114299 h 123825"/>
              <a:gd name="T92" fmla="*/ 50291 w 123825"/>
              <a:gd name="T93" fmla="*/ 112775 h 123825"/>
              <a:gd name="T94" fmla="*/ 54863 w 123825"/>
              <a:gd name="T95" fmla="*/ 123443 h 123825"/>
              <a:gd name="T96" fmla="*/ 73151 w 123825"/>
              <a:gd name="T97" fmla="*/ 121919 h 123825"/>
              <a:gd name="T98" fmla="*/ 85343 w 123825"/>
              <a:gd name="T99" fmla="*/ 118871 h 123825"/>
              <a:gd name="T100" fmla="*/ 91439 w 123825"/>
              <a:gd name="T101" fmla="*/ 19303 h 123825"/>
              <a:gd name="T102" fmla="*/ 89915 w 123825"/>
              <a:gd name="T103" fmla="*/ 18287 h 123825"/>
              <a:gd name="T104" fmla="*/ 114299 w 123825"/>
              <a:gd name="T105" fmla="*/ 93725 h 123825"/>
              <a:gd name="T106" fmla="*/ 112775 w 123825"/>
              <a:gd name="T107" fmla="*/ 73151 h 123825"/>
              <a:gd name="T108" fmla="*/ 109727 w 123825"/>
              <a:gd name="T109" fmla="*/ 82295 h 123825"/>
              <a:gd name="T110" fmla="*/ 99059 w 123825"/>
              <a:gd name="T111" fmla="*/ 99059 h 123825"/>
              <a:gd name="T112" fmla="*/ 91439 w 123825"/>
              <a:gd name="T113" fmla="*/ 105155 h 123825"/>
              <a:gd name="T114" fmla="*/ 96011 w 123825"/>
              <a:gd name="T115" fmla="*/ 112775 h 123825"/>
              <a:gd name="T116" fmla="*/ 112775 w 123825"/>
              <a:gd name="T117" fmla="*/ 96011 h 123825"/>
              <a:gd name="T118" fmla="*/ 123443 w 123825"/>
              <a:gd name="T119" fmla="*/ 67055 h 123825"/>
              <a:gd name="T120" fmla="*/ 121919 w 123825"/>
              <a:gd name="T121" fmla="*/ 48767 h 123825"/>
              <a:gd name="T122" fmla="*/ 118871 w 123825"/>
              <a:gd name="T123" fmla="*/ 85343 h 123825"/>
              <a:gd name="T124" fmla="*/ 121919 w 123825"/>
              <a:gd name="T125" fmla="*/ 73151 h 123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825" h="123825">
                <a:moveTo>
                  <a:pt x="4571" y="85343"/>
                </a:moveTo>
                <a:lnTo>
                  <a:pt x="4571" y="38099"/>
                </a:lnTo>
                <a:lnTo>
                  <a:pt x="1523" y="48767"/>
                </a:lnTo>
                <a:lnTo>
                  <a:pt x="0" y="56387"/>
                </a:lnTo>
                <a:lnTo>
                  <a:pt x="0" y="68579"/>
                </a:lnTo>
                <a:lnTo>
                  <a:pt x="1523" y="73151"/>
                </a:lnTo>
                <a:lnTo>
                  <a:pt x="1523" y="74675"/>
                </a:lnTo>
                <a:lnTo>
                  <a:pt x="4571" y="85343"/>
                </a:lnTo>
                <a:close/>
              </a:path>
              <a:path w="123825" h="123825">
                <a:moveTo>
                  <a:pt x="118871" y="86867"/>
                </a:moveTo>
                <a:lnTo>
                  <a:pt x="118871" y="36575"/>
                </a:lnTo>
                <a:lnTo>
                  <a:pt x="112775" y="27431"/>
                </a:lnTo>
                <a:lnTo>
                  <a:pt x="105155" y="18287"/>
                </a:lnTo>
                <a:lnTo>
                  <a:pt x="96011" y="10667"/>
                </a:lnTo>
                <a:lnTo>
                  <a:pt x="85343" y="4571"/>
                </a:lnTo>
                <a:lnTo>
                  <a:pt x="74675" y="1523"/>
                </a:lnTo>
                <a:lnTo>
                  <a:pt x="73151" y="1523"/>
                </a:lnTo>
                <a:lnTo>
                  <a:pt x="67055" y="0"/>
                </a:lnTo>
                <a:lnTo>
                  <a:pt x="54863" y="0"/>
                </a:lnTo>
                <a:lnTo>
                  <a:pt x="48767" y="1523"/>
                </a:lnTo>
                <a:lnTo>
                  <a:pt x="38099" y="4571"/>
                </a:lnTo>
                <a:lnTo>
                  <a:pt x="36575" y="4571"/>
                </a:lnTo>
                <a:lnTo>
                  <a:pt x="27431" y="10667"/>
                </a:lnTo>
                <a:lnTo>
                  <a:pt x="25907" y="10667"/>
                </a:lnTo>
                <a:lnTo>
                  <a:pt x="18287" y="18287"/>
                </a:lnTo>
                <a:lnTo>
                  <a:pt x="10667" y="27431"/>
                </a:lnTo>
                <a:lnTo>
                  <a:pt x="4571" y="36575"/>
                </a:lnTo>
                <a:lnTo>
                  <a:pt x="4571" y="86867"/>
                </a:lnTo>
                <a:lnTo>
                  <a:pt x="9143" y="93725"/>
                </a:lnTo>
                <a:lnTo>
                  <a:pt x="9143" y="51815"/>
                </a:lnTo>
                <a:lnTo>
                  <a:pt x="12191" y="44703"/>
                </a:lnTo>
                <a:lnTo>
                  <a:pt x="12191" y="41147"/>
                </a:lnTo>
                <a:lnTo>
                  <a:pt x="18287" y="32003"/>
                </a:lnTo>
                <a:lnTo>
                  <a:pt x="24383" y="24383"/>
                </a:lnTo>
                <a:lnTo>
                  <a:pt x="32003" y="18287"/>
                </a:lnTo>
                <a:lnTo>
                  <a:pt x="41147" y="13715"/>
                </a:lnTo>
                <a:lnTo>
                  <a:pt x="50291" y="11103"/>
                </a:lnTo>
                <a:lnTo>
                  <a:pt x="50291" y="10667"/>
                </a:lnTo>
                <a:lnTo>
                  <a:pt x="56387" y="9143"/>
                </a:lnTo>
                <a:lnTo>
                  <a:pt x="67055" y="9143"/>
                </a:lnTo>
                <a:lnTo>
                  <a:pt x="71627" y="10667"/>
                </a:lnTo>
                <a:lnTo>
                  <a:pt x="82295" y="13715"/>
                </a:lnTo>
                <a:lnTo>
                  <a:pt x="91439" y="18287"/>
                </a:lnTo>
                <a:lnTo>
                  <a:pt x="91439" y="19303"/>
                </a:lnTo>
                <a:lnTo>
                  <a:pt x="99059" y="24383"/>
                </a:lnTo>
                <a:lnTo>
                  <a:pt x="105155" y="32003"/>
                </a:lnTo>
                <a:lnTo>
                  <a:pt x="109727" y="41147"/>
                </a:lnTo>
                <a:lnTo>
                  <a:pt x="112775" y="51815"/>
                </a:lnTo>
                <a:lnTo>
                  <a:pt x="112775" y="50291"/>
                </a:lnTo>
                <a:lnTo>
                  <a:pt x="114299" y="56387"/>
                </a:lnTo>
                <a:lnTo>
                  <a:pt x="114299" y="93725"/>
                </a:lnTo>
                <a:lnTo>
                  <a:pt x="118871" y="86867"/>
                </a:lnTo>
                <a:close/>
              </a:path>
              <a:path w="123825" h="123825">
                <a:moveTo>
                  <a:pt x="10667" y="50291"/>
                </a:moveTo>
                <a:lnTo>
                  <a:pt x="9143" y="51815"/>
                </a:lnTo>
                <a:lnTo>
                  <a:pt x="9143" y="56387"/>
                </a:lnTo>
                <a:lnTo>
                  <a:pt x="10667" y="50291"/>
                </a:lnTo>
                <a:close/>
              </a:path>
              <a:path w="123825" h="123825">
                <a:moveTo>
                  <a:pt x="10667" y="73151"/>
                </a:moveTo>
                <a:lnTo>
                  <a:pt x="9143" y="67055"/>
                </a:lnTo>
                <a:lnTo>
                  <a:pt x="9143" y="71627"/>
                </a:lnTo>
                <a:lnTo>
                  <a:pt x="10667" y="73151"/>
                </a:lnTo>
                <a:close/>
              </a:path>
              <a:path w="123825" h="123825">
                <a:moveTo>
                  <a:pt x="13715" y="82295"/>
                </a:moveTo>
                <a:lnTo>
                  <a:pt x="9143" y="71627"/>
                </a:lnTo>
                <a:lnTo>
                  <a:pt x="9143" y="93725"/>
                </a:lnTo>
                <a:lnTo>
                  <a:pt x="10667" y="96011"/>
                </a:lnTo>
                <a:lnTo>
                  <a:pt x="12191" y="97840"/>
                </a:lnTo>
                <a:lnTo>
                  <a:pt x="12191" y="82295"/>
                </a:lnTo>
                <a:lnTo>
                  <a:pt x="13715" y="82295"/>
                </a:lnTo>
                <a:close/>
              </a:path>
              <a:path w="123825" h="123825">
                <a:moveTo>
                  <a:pt x="13715" y="41147"/>
                </a:moveTo>
                <a:lnTo>
                  <a:pt x="12191" y="41147"/>
                </a:lnTo>
                <a:lnTo>
                  <a:pt x="12191" y="44703"/>
                </a:lnTo>
                <a:lnTo>
                  <a:pt x="13715" y="41147"/>
                </a:lnTo>
                <a:close/>
              </a:path>
              <a:path w="123825" h="123825">
                <a:moveTo>
                  <a:pt x="51815" y="112775"/>
                </a:moveTo>
                <a:lnTo>
                  <a:pt x="18287" y="91439"/>
                </a:lnTo>
                <a:lnTo>
                  <a:pt x="12191" y="82295"/>
                </a:lnTo>
                <a:lnTo>
                  <a:pt x="12191" y="97840"/>
                </a:lnTo>
                <a:lnTo>
                  <a:pt x="18287" y="105155"/>
                </a:lnTo>
                <a:lnTo>
                  <a:pt x="25907" y="112775"/>
                </a:lnTo>
                <a:lnTo>
                  <a:pt x="27431" y="112775"/>
                </a:lnTo>
                <a:lnTo>
                  <a:pt x="36575" y="118871"/>
                </a:lnTo>
                <a:lnTo>
                  <a:pt x="38099" y="118871"/>
                </a:lnTo>
                <a:lnTo>
                  <a:pt x="48767" y="121919"/>
                </a:lnTo>
                <a:lnTo>
                  <a:pt x="50291" y="122300"/>
                </a:lnTo>
                <a:lnTo>
                  <a:pt x="50291" y="112775"/>
                </a:lnTo>
                <a:lnTo>
                  <a:pt x="51815" y="112775"/>
                </a:lnTo>
                <a:close/>
              </a:path>
              <a:path w="123825" h="123825">
                <a:moveTo>
                  <a:pt x="51815" y="10667"/>
                </a:moveTo>
                <a:lnTo>
                  <a:pt x="50291" y="10667"/>
                </a:lnTo>
                <a:lnTo>
                  <a:pt x="50291" y="11103"/>
                </a:lnTo>
                <a:lnTo>
                  <a:pt x="51815" y="10667"/>
                </a:lnTo>
                <a:close/>
              </a:path>
              <a:path w="123825" h="123825">
                <a:moveTo>
                  <a:pt x="91439" y="115388"/>
                </a:moveTo>
                <a:lnTo>
                  <a:pt x="91439" y="105155"/>
                </a:lnTo>
                <a:lnTo>
                  <a:pt x="82295" y="109727"/>
                </a:lnTo>
                <a:lnTo>
                  <a:pt x="71627" y="112775"/>
                </a:lnTo>
                <a:lnTo>
                  <a:pt x="67055" y="114299"/>
                </a:lnTo>
                <a:lnTo>
                  <a:pt x="56387" y="114299"/>
                </a:lnTo>
                <a:lnTo>
                  <a:pt x="50291" y="112775"/>
                </a:lnTo>
                <a:lnTo>
                  <a:pt x="50291" y="122300"/>
                </a:lnTo>
                <a:lnTo>
                  <a:pt x="54863" y="123443"/>
                </a:lnTo>
                <a:lnTo>
                  <a:pt x="68579" y="123443"/>
                </a:lnTo>
                <a:lnTo>
                  <a:pt x="73151" y="121919"/>
                </a:lnTo>
                <a:lnTo>
                  <a:pt x="74675" y="121919"/>
                </a:lnTo>
                <a:lnTo>
                  <a:pt x="85343" y="118871"/>
                </a:lnTo>
                <a:lnTo>
                  <a:pt x="91439" y="115388"/>
                </a:lnTo>
                <a:close/>
              </a:path>
              <a:path w="123825" h="123825">
                <a:moveTo>
                  <a:pt x="91439" y="19303"/>
                </a:moveTo>
                <a:lnTo>
                  <a:pt x="91439" y="18287"/>
                </a:lnTo>
                <a:lnTo>
                  <a:pt x="89915" y="18287"/>
                </a:lnTo>
                <a:lnTo>
                  <a:pt x="91439" y="19303"/>
                </a:lnTo>
                <a:close/>
              </a:path>
              <a:path w="123825" h="123825">
                <a:moveTo>
                  <a:pt x="114299" y="93725"/>
                </a:moveTo>
                <a:lnTo>
                  <a:pt x="114299" y="67055"/>
                </a:lnTo>
                <a:lnTo>
                  <a:pt x="112775" y="73151"/>
                </a:lnTo>
                <a:lnTo>
                  <a:pt x="112775" y="71627"/>
                </a:lnTo>
                <a:lnTo>
                  <a:pt x="109727" y="82295"/>
                </a:lnTo>
                <a:lnTo>
                  <a:pt x="105155" y="91439"/>
                </a:lnTo>
                <a:lnTo>
                  <a:pt x="99059" y="99059"/>
                </a:lnTo>
                <a:lnTo>
                  <a:pt x="89915" y="105155"/>
                </a:lnTo>
                <a:lnTo>
                  <a:pt x="91439" y="105155"/>
                </a:lnTo>
                <a:lnTo>
                  <a:pt x="91439" y="115388"/>
                </a:lnTo>
                <a:lnTo>
                  <a:pt x="96011" y="112775"/>
                </a:lnTo>
                <a:lnTo>
                  <a:pt x="105155" y="105155"/>
                </a:lnTo>
                <a:lnTo>
                  <a:pt x="112775" y="96011"/>
                </a:lnTo>
                <a:lnTo>
                  <a:pt x="114299" y="93725"/>
                </a:lnTo>
                <a:close/>
              </a:path>
              <a:path w="123825" h="123825">
                <a:moveTo>
                  <a:pt x="123443" y="67055"/>
                </a:moveTo>
                <a:lnTo>
                  <a:pt x="123443" y="54863"/>
                </a:lnTo>
                <a:lnTo>
                  <a:pt x="121919" y="48767"/>
                </a:lnTo>
                <a:lnTo>
                  <a:pt x="118871" y="38099"/>
                </a:lnTo>
                <a:lnTo>
                  <a:pt x="118871" y="85343"/>
                </a:lnTo>
                <a:lnTo>
                  <a:pt x="121919" y="74675"/>
                </a:lnTo>
                <a:lnTo>
                  <a:pt x="121919" y="73151"/>
                </a:lnTo>
                <a:lnTo>
                  <a:pt x="123443" y="67055"/>
                </a:lnTo>
                <a:close/>
              </a:path>
            </a:pathLst>
          </a:custGeom>
          <a:solidFill>
            <a:srgbClr val="0F24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hangingPunct="0"/>
            <a:endParaRPr lang="fr-FR" smtClean="0">
              <a:solidFill>
                <a:srgbClr val="000000"/>
              </a:solidFill>
              <a:latin typeface="Arial" pitchFamily="34" charset="0"/>
            </a:endParaRPr>
          </a:p>
        </p:txBody>
      </p:sp>
      <p:sp>
        <p:nvSpPr>
          <p:cNvPr id="146462" name="object 30"/>
          <p:cNvSpPr>
            <a:spLocks/>
          </p:cNvSpPr>
          <p:nvPr/>
        </p:nvSpPr>
        <p:spPr bwMode="auto">
          <a:xfrm>
            <a:off x="6151566" y="2286000"/>
            <a:ext cx="96837" cy="77391"/>
          </a:xfrm>
          <a:custGeom>
            <a:avLst/>
            <a:gdLst>
              <a:gd name="T0" fmla="*/ 113346 w 113665"/>
              <a:gd name="T1" fmla="*/ 54997 h 113029"/>
              <a:gd name="T2" fmla="*/ 98955 w 113665"/>
              <a:gd name="T3" fmla="*/ 19349 h 113029"/>
              <a:gd name="T4" fmla="*/ 60801 w 113665"/>
              <a:gd name="T5" fmla="*/ 958 h 113029"/>
              <a:gd name="T6" fmla="*/ 43392 w 113665"/>
              <a:gd name="T7" fmla="*/ 0 h 113029"/>
              <a:gd name="T8" fmla="*/ 31459 w 113665"/>
              <a:gd name="T9" fmla="*/ 4431 h 113029"/>
              <a:gd name="T10" fmla="*/ 5340 w 113665"/>
              <a:gd name="T11" fmla="*/ 34066 h 113029"/>
              <a:gd name="T12" fmla="*/ 0 w 113665"/>
              <a:gd name="T13" fmla="*/ 65488 h 113029"/>
              <a:gd name="T14" fmla="*/ 4039 w 113665"/>
              <a:gd name="T15" fmla="*/ 78366 h 113029"/>
              <a:gd name="T16" fmla="*/ 32420 w 113665"/>
              <a:gd name="T17" fmla="*/ 106483 h 113029"/>
              <a:gd name="T18" fmla="*/ 62021 w 113665"/>
              <a:gd name="T19" fmla="*/ 112539 h 113029"/>
              <a:gd name="T20" fmla="*/ 75857 w 113665"/>
              <a:gd name="T21" fmla="*/ 109211 h 113029"/>
              <a:gd name="T22" fmla="*/ 106461 w 113665"/>
              <a:gd name="T23" fmla="*/ 82424 h 113029"/>
              <a:gd name="T24" fmla="*/ 113346 w 113665"/>
              <a:gd name="T25" fmla="*/ 54997 h 113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665" h="113029">
                <a:moveTo>
                  <a:pt x="113346" y="54997"/>
                </a:moveTo>
                <a:lnTo>
                  <a:pt x="98955" y="19349"/>
                </a:lnTo>
                <a:lnTo>
                  <a:pt x="60801" y="958"/>
                </a:lnTo>
                <a:lnTo>
                  <a:pt x="43392" y="0"/>
                </a:lnTo>
                <a:lnTo>
                  <a:pt x="31459" y="4431"/>
                </a:lnTo>
                <a:lnTo>
                  <a:pt x="5340" y="34066"/>
                </a:lnTo>
                <a:lnTo>
                  <a:pt x="0" y="65488"/>
                </a:lnTo>
                <a:lnTo>
                  <a:pt x="4039" y="78366"/>
                </a:lnTo>
                <a:lnTo>
                  <a:pt x="32420" y="106483"/>
                </a:lnTo>
                <a:lnTo>
                  <a:pt x="62021" y="112539"/>
                </a:lnTo>
                <a:lnTo>
                  <a:pt x="75857" y="109211"/>
                </a:lnTo>
                <a:lnTo>
                  <a:pt x="106461" y="82424"/>
                </a:lnTo>
                <a:lnTo>
                  <a:pt x="113346" y="54997"/>
                </a:lnTo>
                <a:close/>
              </a:path>
            </a:pathLst>
          </a:custGeom>
          <a:solidFill>
            <a:srgbClr val="FF65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hangingPunct="0"/>
            <a:endParaRPr lang="fr-FR" smtClean="0">
              <a:solidFill>
                <a:srgbClr val="000000"/>
              </a:solidFill>
              <a:latin typeface="Arial" pitchFamily="34" charset="0"/>
            </a:endParaRPr>
          </a:p>
        </p:txBody>
      </p:sp>
      <p:sp>
        <p:nvSpPr>
          <p:cNvPr id="146463" name="object 31"/>
          <p:cNvSpPr>
            <a:spLocks/>
          </p:cNvSpPr>
          <p:nvPr/>
        </p:nvSpPr>
        <p:spPr bwMode="auto">
          <a:xfrm>
            <a:off x="6146803" y="2282429"/>
            <a:ext cx="106363" cy="84534"/>
          </a:xfrm>
          <a:custGeom>
            <a:avLst/>
            <a:gdLst>
              <a:gd name="T0" fmla="*/ 4571 w 123825"/>
              <a:gd name="T1" fmla="*/ 38099 h 123825"/>
              <a:gd name="T2" fmla="*/ 0 w 123825"/>
              <a:gd name="T3" fmla="*/ 56387 h 123825"/>
              <a:gd name="T4" fmla="*/ 1523 w 123825"/>
              <a:gd name="T5" fmla="*/ 73151 h 123825"/>
              <a:gd name="T6" fmla="*/ 4571 w 123825"/>
              <a:gd name="T7" fmla="*/ 85343 h 123825"/>
              <a:gd name="T8" fmla="*/ 118871 w 123825"/>
              <a:gd name="T9" fmla="*/ 36575 h 123825"/>
              <a:gd name="T10" fmla="*/ 105155 w 123825"/>
              <a:gd name="T11" fmla="*/ 18287 h 123825"/>
              <a:gd name="T12" fmla="*/ 85343 w 123825"/>
              <a:gd name="T13" fmla="*/ 4571 h 123825"/>
              <a:gd name="T14" fmla="*/ 73151 w 123825"/>
              <a:gd name="T15" fmla="*/ 1523 h 123825"/>
              <a:gd name="T16" fmla="*/ 54863 w 123825"/>
              <a:gd name="T17" fmla="*/ 0 h 123825"/>
              <a:gd name="T18" fmla="*/ 38099 w 123825"/>
              <a:gd name="T19" fmla="*/ 4571 h 123825"/>
              <a:gd name="T20" fmla="*/ 27431 w 123825"/>
              <a:gd name="T21" fmla="*/ 10667 h 123825"/>
              <a:gd name="T22" fmla="*/ 18287 w 123825"/>
              <a:gd name="T23" fmla="*/ 18287 h 123825"/>
              <a:gd name="T24" fmla="*/ 4571 w 123825"/>
              <a:gd name="T25" fmla="*/ 36575 h 123825"/>
              <a:gd name="T26" fmla="*/ 9143 w 123825"/>
              <a:gd name="T27" fmla="*/ 93725 h 123825"/>
              <a:gd name="T28" fmla="*/ 12191 w 123825"/>
              <a:gd name="T29" fmla="*/ 44703 h 123825"/>
              <a:gd name="T30" fmla="*/ 18287 w 123825"/>
              <a:gd name="T31" fmla="*/ 32003 h 123825"/>
              <a:gd name="T32" fmla="*/ 32003 w 123825"/>
              <a:gd name="T33" fmla="*/ 18287 h 123825"/>
              <a:gd name="T34" fmla="*/ 50291 w 123825"/>
              <a:gd name="T35" fmla="*/ 11103 h 123825"/>
              <a:gd name="T36" fmla="*/ 56387 w 123825"/>
              <a:gd name="T37" fmla="*/ 9143 h 123825"/>
              <a:gd name="T38" fmla="*/ 71627 w 123825"/>
              <a:gd name="T39" fmla="*/ 10667 h 123825"/>
              <a:gd name="T40" fmla="*/ 91439 w 123825"/>
              <a:gd name="T41" fmla="*/ 18287 h 123825"/>
              <a:gd name="T42" fmla="*/ 99059 w 123825"/>
              <a:gd name="T43" fmla="*/ 24383 h 123825"/>
              <a:gd name="T44" fmla="*/ 109727 w 123825"/>
              <a:gd name="T45" fmla="*/ 41147 h 123825"/>
              <a:gd name="T46" fmla="*/ 112775 w 123825"/>
              <a:gd name="T47" fmla="*/ 50291 h 123825"/>
              <a:gd name="T48" fmla="*/ 114299 w 123825"/>
              <a:gd name="T49" fmla="*/ 93725 h 123825"/>
              <a:gd name="T50" fmla="*/ 10667 w 123825"/>
              <a:gd name="T51" fmla="*/ 50291 h 123825"/>
              <a:gd name="T52" fmla="*/ 9143 w 123825"/>
              <a:gd name="T53" fmla="*/ 56387 h 123825"/>
              <a:gd name="T54" fmla="*/ 10667 w 123825"/>
              <a:gd name="T55" fmla="*/ 73151 h 123825"/>
              <a:gd name="T56" fmla="*/ 9143 w 123825"/>
              <a:gd name="T57" fmla="*/ 71627 h 123825"/>
              <a:gd name="T58" fmla="*/ 13715 w 123825"/>
              <a:gd name="T59" fmla="*/ 82295 h 123825"/>
              <a:gd name="T60" fmla="*/ 9143 w 123825"/>
              <a:gd name="T61" fmla="*/ 93725 h 123825"/>
              <a:gd name="T62" fmla="*/ 12191 w 123825"/>
              <a:gd name="T63" fmla="*/ 97840 h 123825"/>
              <a:gd name="T64" fmla="*/ 13715 w 123825"/>
              <a:gd name="T65" fmla="*/ 82295 h 123825"/>
              <a:gd name="T66" fmla="*/ 12191 w 123825"/>
              <a:gd name="T67" fmla="*/ 41147 h 123825"/>
              <a:gd name="T68" fmla="*/ 13715 w 123825"/>
              <a:gd name="T69" fmla="*/ 41147 h 123825"/>
              <a:gd name="T70" fmla="*/ 18287 w 123825"/>
              <a:gd name="T71" fmla="*/ 91439 h 123825"/>
              <a:gd name="T72" fmla="*/ 12191 w 123825"/>
              <a:gd name="T73" fmla="*/ 97840 h 123825"/>
              <a:gd name="T74" fmla="*/ 25907 w 123825"/>
              <a:gd name="T75" fmla="*/ 112775 h 123825"/>
              <a:gd name="T76" fmla="*/ 36575 w 123825"/>
              <a:gd name="T77" fmla="*/ 118871 h 123825"/>
              <a:gd name="T78" fmla="*/ 48767 w 123825"/>
              <a:gd name="T79" fmla="*/ 121919 h 123825"/>
              <a:gd name="T80" fmla="*/ 50291 w 123825"/>
              <a:gd name="T81" fmla="*/ 112775 h 123825"/>
              <a:gd name="T82" fmla="*/ 51815 w 123825"/>
              <a:gd name="T83" fmla="*/ 10667 h 123825"/>
              <a:gd name="T84" fmla="*/ 50291 w 123825"/>
              <a:gd name="T85" fmla="*/ 11103 h 123825"/>
              <a:gd name="T86" fmla="*/ 91439 w 123825"/>
              <a:gd name="T87" fmla="*/ 115388 h 123825"/>
              <a:gd name="T88" fmla="*/ 82295 w 123825"/>
              <a:gd name="T89" fmla="*/ 109727 h 123825"/>
              <a:gd name="T90" fmla="*/ 67055 w 123825"/>
              <a:gd name="T91" fmla="*/ 114299 h 123825"/>
              <a:gd name="T92" fmla="*/ 50291 w 123825"/>
              <a:gd name="T93" fmla="*/ 112775 h 123825"/>
              <a:gd name="T94" fmla="*/ 54863 w 123825"/>
              <a:gd name="T95" fmla="*/ 123443 h 123825"/>
              <a:gd name="T96" fmla="*/ 73151 w 123825"/>
              <a:gd name="T97" fmla="*/ 121919 h 123825"/>
              <a:gd name="T98" fmla="*/ 85343 w 123825"/>
              <a:gd name="T99" fmla="*/ 118871 h 123825"/>
              <a:gd name="T100" fmla="*/ 91439 w 123825"/>
              <a:gd name="T101" fmla="*/ 19303 h 123825"/>
              <a:gd name="T102" fmla="*/ 89915 w 123825"/>
              <a:gd name="T103" fmla="*/ 18287 h 123825"/>
              <a:gd name="T104" fmla="*/ 114299 w 123825"/>
              <a:gd name="T105" fmla="*/ 93725 h 123825"/>
              <a:gd name="T106" fmla="*/ 112775 w 123825"/>
              <a:gd name="T107" fmla="*/ 73151 h 123825"/>
              <a:gd name="T108" fmla="*/ 109727 w 123825"/>
              <a:gd name="T109" fmla="*/ 82295 h 123825"/>
              <a:gd name="T110" fmla="*/ 99059 w 123825"/>
              <a:gd name="T111" fmla="*/ 99059 h 123825"/>
              <a:gd name="T112" fmla="*/ 91439 w 123825"/>
              <a:gd name="T113" fmla="*/ 105155 h 123825"/>
              <a:gd name="T114" fmla="*/ 96011 w 123825"/>
              <a:gd name="T115" fmla="*/ 112775 h 123825"/>
              <a:gd name="T116" fmla="*/ 112775 w 123825"/>
              <a:gd name="T117" fmla="*/ 96011 h 123825"/>
              <a:gd name="T118" fmla="*/ 123443 w 123825"/>
              <a:gd name="T119" fmla="*/ 67055 h 123825"/>
              <a:gd name="T120" fmla="*/ 121919 w 123825"/>
              <a:gd name="T121" fmla="*/ 48767 h 123825"/>
              <a:gd name="T122" fmla="*/ 118871 w 123825"/>
              <a:gd name="T123" fmla="*/ 85343 h 123825"/>
              <a:gd name="T124" fmla="*/ 121919 w 123825"/>
              <a:gd name="T125" fmla="*/ 73151 h 123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825" h="123825">
                <a:moveTo>
                  <a:pt x="4571" y="85343"/>
                </a:moveTo>
                <a:lnTo>
                  <a:pt x="4571" y="38099"/>
                </a:lnTo>
                <a:lnTo>
                  <a:pt x="1523" y="48767"/>
                </a:lnTo>
                <a:lnTo>
                  <a:pt x="0" y="56387"/>
                </a:lnTo>
                <a:lnTo>
                  <a:pt x="0" y="68579"/>
                </a:lnTo>
                <a:lnTo>
                  <a:pt x="1523" y="73151"/>
                </a:lnTo>
                <a:lnTo>
                  <a:pt x="1523" y="74675"/>
                </a:lnTo>
                <a:lnTo>
                  <a:pt x="4571" y="85343"/>
                </a:lnTo>
                <a:close/>
              </a:path>
              <a:path w="123825" h="123825">
                <a:moveTo>
                  <a:pt x="118871" y="86867"/>
                </a:moveTo>
                <a:lnTo>
                  <a:pt x="118871" y="36575"/>
                </a:lnTo>
                <a:lnTo>
                  <a:pt x="112775" y="27431"/>
                </a:lnTo>
                <a:lnTo>
                  <a:pt x="105155" y="18287"/>
                </a:lnTo>
                <a:lnTo>
                  <a:pt x="96011" y="10667"/>
                </a:lnTo>
                <a:lnTo>
                  <a:pt x="85343" y="4571"/>
                </a:lnTo>
                <a:lnTo>
                  <a:pt x="74675" y="1523"/>
                </a:lnTo>
                <a:lnTo>
                  <a:pt x="73151" y="1523"/>
                </a:lnTo>
                <a:lnTo>
                  <a:pt x="67055" y="0"/>
                </a:lnTo>
                <a:lnTo>
                  <a:pt x="54863" y="0"/>
                </a:lnTo>
                <a:lnTo>
                  <a:pt x="48767" y="1523"/>
                </a:lnTo>
                <a:lnTo>
                  <a:pt x="38099" y="4571"/>
                </a:lnTo>
                <a:lnTo>
                  <a:pt x="36575" y="4571"/>
                </a:lnTo>
                <a:lnTo>
                  <a:pt x="27431" y="10667"/>
                </a:lnTo>
                <a:lnTo>
                  <a:pt x="25907" y="10667"/>
                </a:lnTo>
                <a:lnTo>
                  <a:pt x="18287" y="18287"/>
                </a:lnTo>
                <a:lnTo>
                  <a:pt x="10667" y="27431"/>
                </a:lnTo>
                <a:lnTo>
                  <a:pt x="4571" y="36575"/>
                </a:lnTo>
                <a:lnTo>
                  <a:pt x="4571" y="86867"/>
                </a:lnTo>
                <a:lnTo>
                  <a:pt x="9143" y="93725"/>
                </a:lnTo>
                <a:lnTo>
                  <a:pt x="9143" y="51815"/>
                </a:lnTo>
                <a:lnTo>
                  <a:pt x="12191" y="44703"/>
                </a:lnTo>
                <a:lnTo>
                  <a:pt x="12191" y="41147"/>
                </a:lnTo>
                <a:lnTo>
                  <a:pt x="18287" y="32003"/>
                </a:lnTo>
                <a:lnTo>
                  <a:pt x="24383" y="24383"/>
                </a:lnTo>
                <a:lnTo>
                  <a:pt x="32003" y="18287"/>
                </a:lnTo>
                <a:lnTo>
                  <a:pt x="41147" y="13715"/>
                </a:lnTo>
                <a:lnTo>
                  <a:pt x="50291" y="11103"/>
                </a:lnTo>
                <a:lnTo>
                  <a:pt x="50291" y="10667"/>
                </a:lnTo>
                <a:lnTo>
                  <a:pt x="56387" y="9143"/>
                </a:lnTo>
                <a:lnTo>
                  <a:pt x="67055" y="9143"/>
                </a:lnTo>
                <a:lnTo>
                  <a:pt x="71627" y="10667"/>
                </a:lnTo>
                <a:lnTo>
                  <a:pt x="82295" y="13715"/>
                </a:lnTo>
                <a:lnTo>
                  <a:pt x="91439" y="18287"/>
                </a:lnTo>
                <a:lnTo>
                  <a:pt x="91439" y="19303"/>
                </a:lnTo>
                <a:lnTo>
                  <a:pt x="99059" y="24383"/>
                </a:lnTo>
                <a:lnTo>
                  <a:pt x="105155" y="32003"/>
                </a:lnTo>
                <a:lnTo>
                  <a:pt x="109727" y="41147"/>
                </a:lnTo>
                <a:lnTo>
                  <a:pt x="112775" y="51815"/>
                </a:lnTo>
                <a:lnTo>
                  <a:pt x="112775" y="50291"/>
                </a:lnTo>
                <a:lnTo>
                  <a:pt x="114299" y="56387"/>
                </a:lnTo>
                <a:lnTo>
                  <a:pt x="114299" y="93725"/>
                </a:lnTo>
                <a:lnTo>
                  <a:pt x="118871" y="86867"/>
                </a:lnTo>
                <a:close/>
              </a:path>
              <a:path w="123825" h="123825">
                <a:moveTo>
                  <a:pt x="10667" y="50291"/>
                </a:moveTo>
                <a:lnTo>
                  <a:pt x="9143" y="51815"/>
                </a:lnTo>
                <a:lnTo>
                  <a:pt x="9143" y="56387"/>
                </a:lnTo>
                <a:lnTo>
                  <a:pt x="10667" y="50291"/>
                </a:lnTo>
                <a:close/>
              </a:path>
              <a:path w="123825" h="123825">
                <a:moveTo>
                  <a:pt x="10667" y="73151"/>
                </a:moveTo>
                <a:lnTo>
                  <a:pt x="9143" y="67055"/>
                </a:lnTo>
                <a:lnTo>
                  <a:pt x="9143" y="71627"/>
                </a:lnTo>
                <a:lnTo>
                  <a:pt x="10667" y="73151"/>
                </a:lnTo>
                <a:close/>
              </a:path>
              <a:path w="123825" h="123825">
                <a:moveTo>
                  <a:pt x="13715" y="82295"/>
                </a:moveTo>
                <a:lnTo>
                  <a:pt x="9143" y="71627"/>
                </a:lnTo>
                <a:lnTo>
                  <a:pt x="9143" y="93725"/>
                </a:lnTo>
                <a:lnTo>
                  <a:pt x="10667" y="96011"/>
                </a:lnTo>
                <a:lnTo>
                  <a:pt x="12191" y="97840"/>
                </a:lnTo>
                <a:lnTo>
                  <a:pt x="12191" y="82295"/>
                </a:lnTo>
                <a:lnTo>
                  <a:pt x="13715" y="82295"/>
                </a:lnTo>
                <a:close/>
              </a:path>
              <a:path w="123825" h="123825">
                <a:moveTo>
                  <a:pt x="13715" y="41147"/>
                </a:moveTo>
                <a:lnTo>
                  <a:pt x="12191" y="41147"/>
                </a:lnTo>
                <a:lnTo>
                  <a:pt x="12191" y="44703"/>
                </a:lnTo>
                <a:lnTo>
                  <a:pt x="13715" y="41147"/>
                </a:lnTo>
                <a:close/>
              </a:path>
              <a:path w="123825" h="123825">
                <a:moveTo>
                  <a:pt x="51815" y="112775"/>
                </a:moveTo>
                <a:lnTo>
                  <a:pt x="18287" y="91439"/>
                </a:lnTo>
                <a:lnTo>
                  <a:pt x="12191" y="82295"/>
                </a:lnTo>
                <a:lnTo>
                  <a:pt x="12191" y="97840"/>
                </a:lnTo>
                <a:lnTo>
                  <a:pt x="18287" y="105155"/>
                </a:lnTo>
                <a:lnTo>
                  <a:pt x="25907" y="112775"/>
                </a:lnTo>
                <a:lnTo>
                  <a:pt x="27431" y="112775"/>
                </a:lnTo>
                <a:lnTo>
                  <a:pt x="36575" y="118871"/>
                </a:lnTo>
                <a:lnTo>
                  <a:pt x="38099" y="118871"/>
                </a:lnTo>
                <a:lnTo>
                  <a:pt x="48767" y="121919"/>
                </a:lnTo>
                <a:lnTo>
                  <a:pt x="50291" y="122300"/>
                </a:lnTo>
                <a:lnTo>
                  <a:pt x="50291" y="112775"/>
                </a:lnTo>
                <a:lnTo>
                  <a:pt x="51815" y="112775"/>
                </a:lnTo>
                <a:close/>
              </a:path>
              <a:path w="123825" h="123825">
                <a:moveTo>
                  <a:pt x="51815" y="10667"/>
                </a:moveTo>
                <a:lnTo>
                  <a:pt x="50291" y="10667"/>
                </a:lnTo>
                <a:lnTo>
                  <a:pt x="50291" y="11103"/>
                </a:lnTo>
                <a:lnTo>
                  <a:pt x="51815" y="10667"/>
                </a:lnTo>
                <a:close/>
              </a:path>
              <a:path w="123825" h="123825">
                <a:moveTo>
                  <a:pt x="91439" y="115388"/>
                </a:moveTo>
                <a:lnTo>
                  <a:pt x="91439" y="105155"/>
                </a:lnTo>
                <a:lnTo>
                  <a:pt x="82295" y="109727"/>
                </a:lnTo>
                <a:lnTo>
                  <a:pt x="71627" y="112775"/>
                </a:lnTo>
                <a:lnTo>
                  <a:pt x="67055" y="114299"/>
                </a:lnTo>
                <a:lnTo>
                  <a:pt x="56387" y="114299"/>
                </a:lnTo>
                <a:lnTo>
                  <a:pt x="50291" y="112775"/>
                </a:lnTo>
                <a:lnTo>
                  <a:pt x="50291" y="122300"/>
                </a:lnTo>
                <a:lnTo>
                  <a:pt x="54863" y="123443"/>
                </a:lnTo>
                <a:lnTo>
                  <a:pt x="68579" y="123443"/>
                </a:lnTo>
                <a:lnTo>
                  <a:pt x="73151" y="121919"/>
                </a:lnTo>
                <a:lnTo>
                  <a:pt x="74675" y="121919"/>
                </a:lnTo>
                <a:lnTo>
                  <a:pt x="85343" y="118871"/>
                </a:lnTo>
                <a:lnTo>
                  <a:pt x="91439" y="115388"/>
                </a:lnTo>
                <a:close/>
              </a:path>
              <a:path w="123825" h="123825">
                <a:moveTo>
                  <a:pt x="91439" y="19303"/>
                </a:moveTo>
                <a:lnTo>
                  <a:pt x="91439" y="18287"/>
                </a:lnTo>
                <a:lnTo>
                  <a:pt x="89915" y="18287"/>
                </a:lnTo>
                <a:lnTo>
                  <a:pt x="91439" y="19303"/>
                </a:lnTo>
                <a:close/>
              </a:path>
              <a:path w="123825" h="123825">
                <a:moveTo>
                  <a:pt x="114299" y="93725"/>
                </a:moveTo>
                <a:lnTo>
                  <a:pt x="114299" y="67055"/>
                </a:lnTo>
                <a:lnTo>
                  <a:pt x="112775" y="73151"/>
                </a:lnTo>
                <a:lnTo>
                  <a:pt x="112775" y="71627"/>
                </a:lnTo>
                <a:lnTo>
                  <a:pt x="109727" y="82295"/>
                </a:lnTo>
                <a:lnTo>
                  <a:pt x="105155" y="91439"/>
                </a:lnTo>
                <a:lnTo>
                  <a:pt x="99059" y="99059"/>
                </a:lnTo>
                <a:lnTo>
                  <a:pt x="89915" y="105155"/>
                </a:lnTo>
                <a:lnTo>
                  <a:pt x="91439" y="105155"/>
                </a:lnTo>
                <a:lnTo>
                  <a:pt x="91439" y="115388"/>
                </a:lnTo>
                <a:lnTo>
                  <a:pt x="96011" y="112775"/>
                </a:lnTo>
                <a:lnTo>
                  <a:pt x="105155" y="105155"/>
                </a:lnTo>
                <a:lnTo>
                  <a:pt x="112775" y="96011"/>
                </a:lnTo>
                <a:lnTo>
                  <a:pt x="114299" y="93725"/>
                </a:lnTo>
                <a:close/>
              </a:path>
              <a:path w="123825" h="123825">
                <a:moveTo>
                  <a:pt x="123443" y="67055"/>
                </a:moveTo>
                <a:lnTo>
                  <a:pt x="123443" y="54863"/>
                </a:lnTo>
                <a:lnTo>
                  <a:pt x="121919" y="48767"/>
                </a:lnTo>
                <a:lnTo>
                  <a:pt x="118871" y="38099"/>
                </a:lnTo>
                <a:lnTo>
                  <a:pt x="118871" y="85343"/>
                </a:lnTo>
                <a:lnTo>
                  <a:pt x="121919" y="74675"/>
                </a:lnTo>
                <a:lnTo>
                  <a:pt x="121919" y="73151"/>
                </a:lnTo>
                <a:lnTo>
                  <a:pt x="123443" y="67055"/>
                </a:lnTo>
                <a:close/>
              </a:path>
            </a:pathLst>
          </a:custGeom>
          <a:solidFill>
            <a:srgbClr val="0F24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hangingPunct="0"/>
            <a:endParaRPr lang="fr-FR" smtClean="0">
              <a:solidFill>
                <a:srgbClr val="000000"/>
              </a:solidFill>
              <a:latin typeface="Arial" pitchFamily="34" charset="0"/>
            </a:endParaRPr>
          </a:p>
        </p:txBody>
      </p:sp>
      <p:sp>
        <p:nvSpPr>
          <p:cNvPr id="146464" name="object 32"/>
          <p:cNvSpPr>
            <a:spLocks noChangeArrowheads="1"/>
          </p:cNvSpPr>
          <p:nvPr/>
        </p:nvSpPr>
        <p:spPr bwMode="auto">
          <a:xfrm>
            <a:off x="4991103" y="3895729"/>
            <a:ext cx="1262063" cy="221456"/>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endParaRPr lang="fr-FR" smtClean="0">
              <a:solidFill>
                <a:srgbClr val="000000"/>
              </a:solidFill>
              <a:latin typeface="Arial" pitchFamily="34" charset="0"/>
            </a:endParaRPr>
          </a:p>
        </p:txBody>
      </p:sp>
      <p:sp>
        <p:nvSpPr>
          <p:cNvPr id="146465" name="object 33"/>
          <p:cNvSpPr txBox="1">
            <a:spLocks noChangeArrowheads="1"/>
          </p:cNvSpPr>
          <p:nvPr/>
        </p:nvSpPr>
        <p:spPr bwMode="auto">
          <a:xfrm>
            <a:off x="1638300" y="4106469"/>
            <a:ext cx="1079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113">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fr-FR" sz="1200" b="1" smtClean="0">
                <a:solidFill>
                  <a:srgbClr val="000000"/>
                </a:solidFill>
                <a:cs typeface="Arial" pitchFamily="34" charset="0"/>
              </a:rPr>
              <a:t>0</a:t>
            </a:r>
            <a:endParaRPr lang="fr-FR" sz="1200" smtClean="0">
              <a:solidFill>
                <a:srgbClr val="000000"/>
              </a:solidFill>
              <a:cs typeface="Arial" pitchFamily="34" charset="0"/>
            </a:endParaRPr>
          </a:p>
        </p:txBody>
      </p:sp>
      <p:sp>
        <p:nvSpPr>
          <p:cNvPr id="34" name="object 34"/>
          <p:cNvSpPr txBox="1"/>
          <p:nvPr/>
        </p:nvSpPr>
        <p:spPr>
          <a:xfrm>
            <a:off x="1470027" y="3827860"/>
            <a:ext cx="276225" cy="184666"/>
          </a:xfrm>
          <a:prstGeom prst="rect">
            <a:avLst/>
          </a:prstGeom>
        </p:spPr>
        <p:txBody>
          <a:bodyPr lIns="0" tIns="0" rIns="0" bIns="0">
            <a:spAutoFit/>
          </a:bodyPr>
          <a:lstStyle/>
          <a:p>
            <a:pPr marL="11135" eaLnBrk="0" hangingPunct="0">
              <a:defRPr/>
            </a:pPr>
            <a:r>
              <a:rPr sz="1200" b="1" spc="-4" dirty="0">
                <a:solidFill>
                  <a:srgbClr val="000000"/>
                </a:solidFill>
                <a:latin typeface="Arial"/>
                <a:cs typeface="Arial"/>
              </a:rPr>
              <a:t>20</a:t>
            </a:r>
            <a:r>
              <a:rPr sz="1200" b="1" dirty="0">
                <a:solidFill>
                  <a:srgbClr val="000000"/>
                </a:solidFill>
                <a:latin typeface="Arial"/>
                <a:cs typeface="Arial"/>
              </a:rPr>
              <a:t>0</a:t>
            </a:r>
            <a:endParaRPr sz="1200">
              <a:solidFill>
                <a:srgbClr val="000000"/>
              </a:solidFill>
              <a:latin typeface="Arial"/>
              <a:cs typeface="Arial"/>
            </a:endParaRPr>
          </a:p>
        </p:txBody>
      </p:sp>
      <p:sp>
        <p:nvSpPr>
          <p:cNvPr id="35" name="object 35"/>
          <p:cNvSpPr txBox="1"/>
          <p:nvPr/>
        </p:nvSpPr>
        <p:spPr>
          <a:xfrm>
            <a:off x="1470027" y="3548062"/>
            <a:ext cx="276225" cy="184666"/>
          </a:xfrm>
          <a:prstGeom prst="rect">
            <a:avLst/>
          </a:prstGeom>
        </p:spPr>
        <p:txBody>
          <a:bodyPr lIns="0" tIns="0" rIns="0" bIns="0">
            <a:spAutoFit/>
          </a:bodyPr>
          <a:lstStyle/>
          <a:p>
            <a:pPr marL="11135" eaLnBrk="0" hangingPunct="0">
              <a:defRPr/>
            </a:pPr>
            <a:r>
              <a:rPr sz="1200" b="1" spc="-4" dirty="0">
                <a:solidFill>
                  <a:srgbClr val="000000"/>
                </a:solidFill>
                <a:latin typeface="Arial"/>
                <a:cs typeface="Arial"/>
              </a:rPr>
              <a:t>40</a:t>
            </a:r>
            <a:r>
              <a:rPr sz="1200" b="1" dirty="0">
                <a:solidFill>
                  <a:srgbClr val="000000"/>
                </a:solidFill>
                <a:latin typeface="Arial"/>
                <a:cs typeface="Arial"/>
              </a:rPr>
              <a:t>0</a:t>
            </a:r>
            <a:endParaRPr sz="1200">
              <a:solidFill>
                <a:srgbClr val="000000"/>
              </a:solidFill>
              <a:latin typeface="Arial"/>
              <a:cs typeface="Arial"/>
            </a:endParaRPr>
          </a:p>
        </p:txBody>
      </p:sp>
      <p:sp>
        <p:nvSpPr>
          <p:cNvPr id="36" name="object 36"/>
          <p:cNvSpPr txBox="1"/>
          <p:nvPr/>
        </p:nvSpPr>
        <p:spPr>
          <a:xfrm>
            <a:off x="1470027" y="3268269"/>
            <a:ext cx="276225" cy="184666"/>
          </a:xfrm>
          <a:prstGeom prst="rect">
            <a:avLst/>
          </a:prstGeom>
        </p:spPr>
        <p:txBody>
          <a:bodyPr lIns="0" tIns="0" rIns="0" bIns="0">
            <a:spAutoFit/>
          </a:bodyPr>
          <a:lstStyle/>
          <a:p>
            <a:pPr marL="11135" eaLnBrk="0" hangingPunct="0">
              <a:defRPr/>
            </a:pPr>
            <a:r>
              <a:rPr sz="1200" b="1" spc="-4" dirty="0">
                <a:solidFill>
                  <a:srgbClr val="000000"/>
                </a:solidFill>
                <a:latin typeface="Arial"/>
                <a:cs typeface="Arial"/>
              </a:rPr>
              <a:t>60</a:t>
            </a:r>
            <a:r>
              <a:rPr sz="1200" b="1" dirty="0">
                <a:solidFill>
                  <a:srgbClr val="000000"/>
                </a:solidFill>
                <a:latin typeface="Arial"/>
                <a:cs typeface="Arial"/>
              </a:rPr>
              <a:t>0</a:t>
            </a:r>
            <a:endParaRPr sz="1200">
              <a:solidFill>
                <a:srgbClr val="000000"/>
              </a:solidFill>
              <a:latin typeface="Arial"/>
              <a:cs typeface="Arial"/>
            </a:endParaRPr>
          </a:p>
        </p:txBody>
      </p:sp>
      <p:sp>
        <p:nvSpPr>
          <p:cNvPr id="37" name="object 37"/>
          <p:cNvSpPr txBox="1"/>
          <p:nvPr/>
        </p:nvSpPr>
        <p:spPr>
          <a:xfrm>
            <a:off x="1470027" y="2988469"/>
            <a:ext cx="276225" cy="184666"/>
          </a:xfrm>
          <a:prstGeom prst="rect">
            <a:avLst/>
          </a:prstGeom>
        </p:spPr>
        <p:txBody>
          <a:bodyPr lIns="0" tIns="0" rIns="0" bIns="0">
            <a:spAutoFit/>
          </a:bodyPr>
          <a:lstStyle/>
          <a:p>
            <a:pPr marL="11135" eaLnBrk="0" hangingPunct="0">
              <a:defRPr/>
            </a:pPr>
            <a:r>
              <a:rPr sz="1200" b="1" spc="-4" dirty="0">
                <a:solidFill>
                  <a:srgbClr val="000000"/>
                </a:solidFill>
                <a:latin typeface="Arial"/>
                <a:cs typeface="Arial"/>
              </a:rPr>
              <a:t>80</a:t>
            </a:r>
            <a:r>
              <a:rPr sz="1200" b="1" dirty="0">
                <a:solidFill>
                  <a:srgbClr val="000000"/>
                </a:solidFill>
                <a:latin typeface="Arial"/>
                <a:cs typeface="Arial"/>
              </a:rPr>
              <a:t>0</a:t>
            </a:r>
            <a:endParaRPr sz="1200">
              <a:solidFill>
                <a:srgbClr val="000000"/>
              </a:solidFill>
              <a:latin typeface="Arial"/>
              <a:cs typeface="Arial"/>
            </a:endParaRPr>
          </a:p>
        </p:txBody>
      </p:sp>
      <p:sp>
        <p:nvSpPr>
          <p:cNvPr id="38" name="object 38"/>
          <p:cNvSpPr txBox="1"/>
          <p:nvPr/>
        </p:nvSpPr>
        <p:spPr>
          <a:xfrm>
            <a:off x="1384300" y="2709862"/>
            <a:ext cx="361950" cy="184666"/>
          </a:xfrm>
          <a:prstGeom prst="rect">
            <a:avLst/>
          </a:prstGeom>
        </p:spPr>
        <p:txBody>
          <a:bodyPr lIns="0" tIns="0" rIns="0" bIns="0">
            <a:spAutoFit/>
          </a:bodyPr>
          <a:lstStyle/>
          <a:p>
            <a:pPr marL="11135" eaLnBrk="0" hangingPunct="0">
              <a:defRPr/>
            </a:pPr>
            <a:r>
              <a:rPr sz="1200" b="1" spc="-4" dirty="0">
                <a:solidFill>
                  <a:srgbClr val="000000"/>
                </a:solidFill>
                <a:latin typeface="Arial"/>
                <a:cs typeface="Arial"/>
              </a:rPr>
              <a:t>100</a:t>
            </a:r>
            <a:r>
              <a:rPr sz="1200" b="1" dirty="0">
                <a:solidFill>
                  <a:srgbClr val="000000"/>
                </a:solidFill>
                <a:latin typeface="Arial"/>
                <a:cs typeface="Arial"/>
              </a:rPr>
              <a:t>0</a:t>
            </a:r>
            <a:endParaRPr sz="1200">
              <a:solidFill>
                <a:srgbClr val="000000"/>
              </a:solidFill>
              <a:latin typeface="Arial"/>
              <a:cs typeface="Arial"/>
            </a:endParaRPr>
          </a:p>
        </p:txBody>
      </p:sp>
      <p:sp>
        <p:nvSpPr>
          <p:cNvPr id="39" name="object 39"/>
          <p:cNvSpPr txBox="1"/>
          <p:nvPr/>
        </p:nvSpPr>
        <p:spPr>
          <a:xfrm>
            <a:off x="1384300" y="2428875"/>
            <a:ext cx="361950" cy="184666"/>
          </a:xfrm>
          <a:prstGeom prst="rect">
            <a:avLst/>
          </a:prstGeom>
        </p:spPr>
        <p:txBody>
          <a:bodyPr lIns="0" tIns="0" rIns="0" bIns="0">
            <a:spAutoFit/>
          </a:bodyPr>
          <a:lstStyle/>
          <a:p>
            <a:pPr marL="11135" eaLnBrk="0" hangingPunct="0">
              <a:defRPr/>
            </a:pPr>
            <a:r>
              <a:rPr sz="1200" b="1" spc="-4" dirty="0">
                <a:solidFill>
                  <a:srgbClr val="000000"/>
                </a:solidFill>
                <a:latin typeface="Arial"/>
                <a:cs typeface="Arial"/>
              </a:rPr>
              <a:t>120</a:t>
            </a:r>
            <a:r>
              <a:rPr sz="1200" b="1" dirty="0">
                <a:solidFill>
                  <a:srgbClr val="000000"/>
                </a:solidFill>
                <a:latin typeface="Arial"/>
                <a:cs typeface="Arial"/>
              </a:rPr>
              <a:t>0</a:t>
            </a:r>
            <a:endParaRPr sz="1200">
              <a:solidFill>
                <a:srgbClr val="000000"/>
              </a:solidFill>
              <a:latin typeface="Arial"/>
              <a:cs typeface="Arial"/>
            </a:endParaRPr>
          </a:p>
        </p:txBody>
      </p:sp>
      <p:sp>
        <p:nvSpPr>
          <p:cNvPr id="40" name="object 40"/>
          <p:cNvSpPr txBox="1"/>
          <p:nvPr/>
        </p:nvSpPr>
        <p:spPr>
          <a:xfrm>
            <a:off x="1384300" y="2150269"/>
            <a:ext cx="361950" cy="184666"/>
          </a:xfrm>
          <a:prstGeom prst="rect">
            <a:avLst/>
          </a:prstGeom>
        </p:spPr>
        <p:txBody>
          <a:bodyPr lIns="0" tIns="0" rIns="0" bIns="0">
            <a:spAutoFit/>
          </a:bodyPr>
          <a:lstStyle/>
          <a:p>
            <a:pPr marL="11135" eaLnBrk="0" hangingPunct="0">
              <a:defRPr/>
            </a:pPr>
            <a:r>
              <a:rPr sz="1200" b="1" spc="-4" dirty="0">
                <a:solidFill>
                  <a:srgbClr val="000000"/>
                </a:solidFill>
                <a:latin typeface="Arial"/>
                <a:cs typeface="Arial"/>
              </a:rPr>
              <a:t>140</a:t>
            </a:r>
            <a:r>
              <a:rPr sz="1200" b="1" dirty="0">
                <a:solidFill>
                  <a:srgbClr val="000000"/>
                </a:solidFill>
                <a:latin typeface="Arial"/>
                <a:cs typeface="Arial"/>
              </a:rPr>
              <a:t>0</a:t>
            </a:r>
            <a:endParaRPr sz="1200">
              <a:solidFill>
                <a:srgbClr val="000000"/>
              </a:solidFill>
              <a:latin typeface="Arial"/>
              <a:cs typeface="Arial"/>
            </a:endParaRPr>
          </a:p>
        </p:txBody>
      </p:sp>
      <p:sp>
        <p:nvSpPr>
          <p:cNvPr id="41" name="object 41"/>
          <p:cNvSpPr txBox="1"/>
          <p:nvPr/>
        </p:nvSpPr>
        <p:spPr>
          <a:xfrm>
            <a:off x="1384300" y="1870472"/>
            <a:ext cx="361950" cy="184666"/>
          </a:xfrm>
          <a:prstGeom prst="rect">
            <a:avLst/>
          </a:prstGeom>
        </p:spPr>
        <p:txBody>
          <a:bodyPr lIns="0" tIns="0" rIns="0" bIns="0">
            <a:spAutoFit/>
          </a:bodyPr>
          <a:lstStyle/>
          <a:p>
            <a:pPr marL="11135" eaLnBrk="0" hangingPunct="0">
              <a:defRPr/>
            </a:pPr>
            <a:r>
              <a:rPr sz="1200" b="1" spc="-4" dirty="0">
                <a:solidFill>
                  <a:srgbClr val="000000"/>
                </a:solidFill>
                <a:latin typeface="Arial"/>
                <a:cs typeface="Arial"/>
              </a:rPr>
              <a:t>160</a:t>
            </a:r>
            <a:r>
              <a:rPr sz="1200" b="1" dirty="0">
                <a:solidFill>
                  <a:srgbClr val="000000"/>
                </a:solidFill>
                <a:latin typeface="Arial"/>
                <a:cs typeface="Arial"/>
              </a:rPr>
              <a:t>0</a:t>
            </a:r>
            <a:endParaRPr sz="1200">
              <a:solidFill>
                <a:srgbClr val="000000"/>
              </a:solidFill>
              <a:latin typeface="Arial"/>
              <a:cs typeface="Arial"/>
            </a:endParaRPr>
          </a:p>
        </p:txBody>
      </p:sp>
      <p:sp>
        <p:nvSpPr>
          <p:cNvPr id="42" name="object 42"/>
          <p:cNvSpPr txBox="1"/>
          <p:nvPr/>
        </p:nvSpPr>
        <p:spPr>
          <a:xfrm>
            <a:off x="1973263" y="4250531"/>
            <a:ext cx="361950" cy="184666"/>
          </a:xfrm>
          <a:prstGeom prst="rect">
            <a:avLst/>
          </a:prstGeom>
        </p:spPr>
        <p:txBody>
          <a:bodyPr lIns="0" tIns="0" rIns="0" bIns="0">
            <a:spAutoFit/>
          </a:bodyPr>
          <a:lstStyle/>
          <a:p>
            <a:pPr marL="11135" eaLnBrk="0" hangingPunct="0">
              <a:defRPr/>
            </a:pPr>
            <a:r>
              <a:rPr sz="1200" b="1" spc="-4" dirty="0">
                <a:solidFill>
                  <a:srgbClr val="000000"/>
                </a:solidFill>
                <a:latin typeface="Arial"/>
                <a:cs typeface="Arial"/>
              </a:rPr>
              <a:t>201</a:t>
            </a:r>
            <a:r>
              <a:rPr sz="1200" b="1" dirty="0">
                <a:solidFill>
                  <a:srgbClr val="000000"/>
                </a:solidFill>
                <a:latin typeface="Arial"/>
                <a:cs typeface="Arial"/>
              </a:rPr>
              <a:t>0</a:t>
            </a:r>
            <a:endParaRPr sz="1200">
              <a:solidFill>
                <a:srgbClr val="000000"/>
              </a:solidFill>
              <a:latin typeface="Arial"/>
              <a:cs typeface="Arial"/>
            </a:endParaRPr>
          </a:p>
        </p:txBody>
      </p:sp>
      <p:sp>
        <p:nvSpPr>
          <p:cNvPr id="43" name="object 43"/>
          <p:cNvSpPr txBox="1"/>
          <p:nvPr/>
        </p:nvSpPr>
        <p:spPr>
          <a:xfrm>
            <a:off x="2552703" y="4250531"/>
            <a:ext cx="360363" cy="184666"/>
          </a:xfrm>
          <a:prstGeom prst="rect">
            <a:avLst/>
          </a:prstGeom>
        </p:spPr>
        <p:txBody>
          <a:bodyPr lIns="0" tIns="0" rIns="0" bIns="0">
            <a:spAutoFit/>
          </a:bodyPr>
          <a:lstStyle/>
          <a:p>
            <a:pPr marL="11135" eaLnBrk="0" hangingPunct="0">
              <a:defRPr/>
            </a:pPr>
            <a:r>
              <a:rPr sz="1200" b="1" spc="-4" dirty="0">
                <a:solidFill>
                  <a:srgbClr val="000000"/>
                </a:solidFill>
                <a:latin typeface="Arial"/>
                <a:cs typeface="Arial"/>
              </a:rPr>
              <a:t>201</a:t>
            </a:r>
            <a:r>
              <a:rPr sz="1200" b="1" dirty="0">
                <a:solidFill>
                  <a:srgbClr val="000000"/>
                </a:solidFill>
                <a:latin typeface="Arial"/>
                <a:cs typeface="Arial"/>
              </a:rPr>
              <a:t>1</a:t>
            </a:r>
            <a:endParaRPr sz="1200">
              <a:solidFill>
                <a:srgbClr val="000000"/>
              </a:solidFill>
              <a:latin typeface="Arial"/>
              <a:cs typeface="Arial"/>
            </a:endParaRPr>
          </a:p>
        </p:txBody>
      </p:sp>
      <p:sp>
        <p:nvSpPr>
          <p:cNvPr id="44" name="object 44"/>
          <p:cNvSpPr txBox="1"/>
          <p:nvPr/>
        </p:nvSpPr>
        <p:spPr>
          <a:xfrm>
            <a:off x="3128963" y="4250531"/>
            <a:ext cx="361950" cy="184666"/>
          </a:xfrm>
          <a:prstGeom prst="rect">
            <a:avLst/>
          </a:prstGeom>
        </p:spPr>
        <p:txBody>
          <a:bodyPr lIns="0" tIns="0" rIns="0" bIns="0">
            <a:spAutoFit/>
          </a:bodyPr>
          <a:lstStyle/>
          <a:p>
            <a:pPr marL="11135" eaLnBrk="0" hangingPunct="0">
              <a:defRPr/>
            </a:pPr>
            <a:r>
              <a:rPr sz="1200" b="1" spc="-4" dirty="0">
                <a:solidFill>
                  <a:srgbClr val="000000"/>
                </a:solidFill>
                <a:latin typeface="Arial"/>
                <a:cs typeface="Arial"/>
              </a:rPr>
              <a:t>201</a:t>
            </a:r>
            <a:r>
              <a:rPr sz="1200" b="1" dirty="0">
                <a:solidFill>
                  <a:srgbClr val="000000"/>
                </a:solidFill>
                <a:latin typeface="Arial"/>
                <a:cs typeface="Arial"/>
              </a:rPr>
              <a:t>2</a:t>
            </a:r>
            <a:endParaRPr sz="1200">
              <a:solidFill>
                <a:srgbClr val="000000"/>
              </a:solidFill>
              <a:latin typeface="Arial"/>
              <a:cs typeface="Arial"/>
            </a:endParaRPr>
          </a:p>
        </p:txBody>
      </p:sp>
      <p:sp>
        <p:nvSpPr>
          <p:cNvPr id="45" name="object 45"/>
          <p:cNvSpPr txBox="1"/>
          <p:nvPr/>
        </p:nvSpPr>
        <p:spPr>
          <a:xfrm>
            <a:off x="3706813" y="4250531"/>
            <a:ext cx="361950" cy="184666"/>
          </a:xfrm>
          <a:prstGeom prst="rect">
            <a:avLst/>
          </a:prstGeom>
        </p:spPr>
        <p:txBody>
          <a:bodyPr lIns="0" tIns="0" rIns="0" bIns="0">
            <a:spAutoFit/>
          </a:bodyPr>
          <a:lstStyle/>
          <a:p>
            <a:pPr marL="11135" eaLnBrk="0" hangingPunct="0">
              <a:defRPr/>
            </a:pPr>
            <a:r>
              <a:rPr sz="1200" b="1" spc="-4" dirty="0">
                <a:solidFill>
                  <a:srgbClr val="000000"/>
                </a:solidFill>
                <a:latin typeface="Arial"/>
                <a:cs typeface="Arial"/>
              </a:rPr>
              <a:t>201</a:t>
            </a:r>
            <a:r>
              <a:rPr sz="1200" b="1" dirty="0">
                <a:solidFill>
                  <a:srgbClr val="000000"/>
                </a:solidFill>
                <a:latin typeface="Arial"/>
                <a:cs typeface="Arial"/>
              </a:rPr>
              <a:t>3</a:t>
            </a:r>
            <a:endParaRPr sz="1200">
              <a:solidFill>
                <a:srgbClr val="000000"/>
              </a:solidFill>
              <a:latin typeface="Arial"/>
              <a:cs typeface="Arial"/>
            </a:endParaRPr>
          </a:p>
        </p:txBody>
      </p:sp>
      <p:sp>
        <p:nvSpPr>
          <p:cNvPr id="46" name="object 46"/>
          <p:cNvSpPr txBox="1"/>
          <p:nvPr/>
        </p:nvSpPr>
        <p:spPr>
          <a:xfrm>
            <a:off x="4286253" y="4250531"/>
            <a:ext cx="360363" cy="184666"/>
          </a:xfrm>
          <a:prstGeom prst="rect">
            <a:avLst/>
          </a:prstGeom>
        </p:spPr>
        <p:txBody>
          <a:bodyPr lIns="0" tIns="0" rIns="0" bIns="0">
            <a:spAutoFit/>
          </a:bodyPr>
          <a:lstStyle/>
          <a:p>
            <a:pPr marL="11135" eaLnBrk="0" hangingPunct="0">
              <a:defRPr/>
            </a:pPr>
            <a:r>
              <a:rPr sz="1200" b="1" spc="-4" dirty="0">
                <a:solidFill>
                  <a:srgbClr val="000000"/>
                </a:solidFill>
                <a:latin typeface="Arial"/>
                <a:cs typeface="Arial"/>
              </a:rPr>
              <a:t>201</a:t>
            </a:r>
            <a:r>
              <a:rPr sz="1200" b="1" dirty="0">
                <a:solidFill>
                  <a:srgbClr val="000000"/>
                </a:solidFill>
                <a:latin typeface="Arial"/>
                <a:cs typeface="Arial"/>
              </a:rPr>
              <a:t>4</a:t>
            </a:r>
            <a:endParaRPr sz="1200">
              <a:solidFill>
                <a:srgbClr val="000000"/>
              </a:solidFill>
              <a:latin typeface="Arial"/>
              <a:cs typeface="Arial"/>
            </a:endParaRPr>
          </a:p>
        </p:txBody>
      </p:sp>
      <p:sp>
        <p:nvSpPr>
          <p:cNvPr id="47" name="object 47"/>
          <p:cNvSpPr txBox="1"/>
          <p:nvPr/>
        </p:nvSpPr>
        <p:spPr>
          <a:xfrm>
            <a:off x="4862513" y="4250531"/>
            <a:ext cx="361950" cy="184666"/>
          </a:xfrm>
          <a:prstGeom prst="rect">
            <a:avLst/>
          </a:prstGeom>
        </p:spPr>
        <p:txBody>
          <a:bodyPr lIns="0" tIns="0" rIns="0" bIns="0">
            <a:spAutoFit/>
          </a:bodyPr>
          <a:lstStyle/>
          <a:p>
            <a:pPr marL="11135" eaLnBrk="0" hangingPunct="0">
              <a:defRPr/>
            </a:pPr>
            <a:r>
              <a:rPr sz="1200" b="1" spc="-4" dirty="0">
                <a:solidFill>
                  <a:srgbClr val="000000"/>
                </a:solidFill>
                <a:latin typeface="Arial"/>
                <a:cs typeface="Arial"/>
              </a:rPr>
              <a:t>201</a:t>
            </a:r>
            <a:r>
              <a:rPr sz="1200" b="1" dirty="0">
                <a:solidFill>
                  <a:srgbClr val="000000"/>
                </a:solidFill>
                <a:latin typeface="Arial"/>
                <a:cs typeface="Arial"/>
              </a:rPr>
              <a:t>5</a:t>
            </a:r>
            <a:endParaRPr sz="1200">
              <a:solidFill>
                <a:srgbClr val="000000"/>
              </a:solidFill>
              <a:latin typeface="Arial"/>
              <a:cs typeface="Arial"/>
            </a:endParaRPr>
          </a:p>
        </p:txBody>
      </p:sp>
      <p:sp>
        <p:nvSpPr>
          <p:cNvPr id="48" name="object 48"/>
          <p:cNvSpPr txBox="1"/>
          <p:nvPr/>
        </p:nvSpPr>
        <p:spPr>
          <a:xfrm>
            <a:off x="5441952" y="4250531"/>
            <a:ext cx="360363" cy="184666"/>
          </a:xfrm>
          <a:prstGeom prst="rect">
            <a:avLst/>
          </a:prstGeom>
        </p:spPr>
        <p:txBody>
          <a:bodyPr lIns="0" tIns="0" rIns="0" bIns="0">
            <a:spAutoFit/>
          </a:bodyPr>
          <a:lstStyle/>
          <a:p>
            <a:pPr marL="11135" eaLnBrk="0" hangingPunct="0">
              <a:defRPr/>
            </a:pPr>
            <a:r>
              <a:rPr sz="1200" b="1" spc="-4" dirty="0">
                <a:solidFill>
                  <a:srgbClr val="000000"/>
                </a:solidFill>
                <a:latin typeface="Arial"/>
                <a:cs typeface="Arial"/>
              </a:rPr>
              <a:t>201</a:t>
            </a:r>
            <a:r>
              <a:rPr sz="1200" b="1" dirty="0">
                <a:solidFill>
                  <a:srgbClr val="000000"/>
                </a:solidFill>
                <a:latin typeface="Arial"/>
                <a:cs typeface="Arial"/>
              </a:rPr>
              <a:t>6</a:t>
            </a:r>
            <a:endParaRPr sz="1200">
              <a:solidFill>
                <a:srgbClr val="000000"/>
              </a:solidFill>
              <a:latin typeface="Arial"/>
              <a:cs typeface="Arial"/>
            </a:endParaRPr>
          </a:p>
        </p:txBody>
      </p:sp>
      <p:sp>
        <p:nvSpPr>
          <p:cNvPr id="49" name="object 49"/>
          <p:cNvSpPr txBox="1"/>
          <p:nvPr/>
        </p:nvSpPr>
        <p:spPr>
          <a:xfrm>
            <a:off x="6018213" y="4250531"/>
            <a:ext cx="361950" cy="184666"/>
          </a:xfrm>
          <a:prstGeom prst="rect">
            <a:avLst/>
          </a:prstGeom>
        </p:spPr>
        <p:txBody>
          <a:bodyPr lIns="0" tIns="0" rIns="0" bIns="0">
            <a:spAutoFit/>
          </a:bodyPr>
          <a:lstStyle/>
          <a:p>
            <a:pPr marL="11135" eaLnBrk="0" hangingPunct="0">
              <a:defRPr/>
            </a:pPr>
            <a:r>
              <a:rPr sz="1200" b="1" spc="-4" dirty="0">
                <a:solidFill>
                  <a:srgbClr val="000000"/>
                </a:solidFill>
                <a:latin typeface="Arial"/>
                <a:cs typeface="Arial"/>
              </a:rPr>
              <a:t>201</a:t>
            </a:r>
            <a:r>
              <a:rPr sz="1200" b="1" dirty="0">
                <a:solidFill>
                  <a:srgbClr val="000000"/>
                </a:solidFill>
                <a:latin typeface="Arial"/>
                <a:cs typeface="Arial"/>
              </a:rPr>
              <a:t>7</a:t>
            </a:r>
            <a:endParaRPr sz="1200">
              <a:solidFill>
                <a:srgbClr val="000000"/>
              </a:solidFill>
              <a:latin typeface="Arial"/>
              <a:cs typeface="Arial"/>
            </a:endParaRPr>
          </a:p>
        </p:txBody>
      </p:sp>
      <p:sp>
        <p:nvSpPr>
          <p:cNvPr id="146482" name="object 50"/>
          <p:cNvSpPr>
            <a:spLocks/>
          </p:cNvSpPr>
          <p:nvPr/>
        </p:nvSpPr>
        <p:spPr bwMode="auto">
          <a:xfrm>
            <a:off x="6613527" y="2245522"/>
            <a:ext cx="241300" cy="26194"/>
          </a:xfrm>
          <a:custGeom>
            <a:avLst/>
            <a:gdLst>
              <a:gd name="T0" fmla="*/ 281759 w 281940"/>
              <a:gd name="T1" fmla="*/ 16700 h 38100"/>
              <a:gd name="T2" fmla="*/ 275301 w 281940"/>
              <a:gd name="T3" fmla="*/ 5130 h 38100"/>
              <a:gd name="T4" fmla="*/ 262037 w 281940"/>
              <a:gd name="T5" fmla="*/ 0 h 38100"/>
              <a:gd name="T6" fmla="*/ 18197 w 281940"/>
              <a:gd name="T7" fmla="*/ 0 h 38100"/>
              <a:gd name="T8" fmla="*/ 16334 w 281940"/>
              <a:gd name="T9" fmla="*/ 124 h 38100"/>
              <a:gd name="T10" fmla="*/ 4954 w 281940"/>
              <a:gd name="T11" fmla="*/ 6710 h 38100"/>
              <a:gd name="T12" fmla="*/ 0 w 281940"/>
              <a:gd name="T13" fmla="*/ 20125 h 38100"/>
              <a:gd name="T14" fmla="*/ 6232 w 281940"/>
              <a:gd name="T15" fmla="*/ 32810 h 38100"/>
              <a:gd name="T16" fmla="*/ 18197 w 281940"/>
              <a:gd name="T17" fmla="*/ 38099 h 38100"/>
              <a:gd name="T18" fmla="*/ 266130 w 281940"/>
              <a:gd name="T19" fmla="*/ 37643 h 38100"/>
              <a:gd name="T20" fmla="*/ 277278 w 281940"/>
              <a:gd name="T21" fmla="*/ 30420 h 38100"/>
              <a:gd name="T22" fmla="*/ 281759 w 281940"/>
              <a:gd name="T23" fmla="*/ 16700 h 3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940" h="38100">
                <a:moveTo>
                  <a:pt x="281759" y="16700"/>
                </a:moveTo>
                <a:lnTo>
                  <a:pt x="275301" y="5130"/>
                </a:lnTo>
                <a:lnTo>
                  <a:pt x="262037" y="0"/>
                </a:lnTo>
                <a:lnTo>
                  <a:pt x="18197" y="0"/>
                </a:lnTo>
                <a:lnTo>
                  <a:pt x="16334" y="124"/>
                </a:lnTo>
                <a:lnTo>
                  <a:pt x="4954" y="6710"/>
                </a:lnTo>
                <a:lnTo>
                  <a:pt x="0" y="20125"/>
                </a:lnTo>
                <a:lnTo>
                  <a:pt x="6232" y="32810"/>
                </a:lnTo>
                <a:lnTo>
                  <a:pt x="18197" y="38099"/>
                </a:lnTo>
                <a:lnTo>
                  <a:pt x="266130" y="37643"/>
                </a:lnTo>
                <a:lnTo>
                  <a:pt x="277278" y="30420"/>
                </a:lnTo>
                <a:lnTo>
                  <a:pt x="281759" y="16700"/>
                </a:lnTo>
                <a:close/>
              </a:path>
            </a:pathLst>
          </a:custGeom>
          <a:solidFill>
            <a:srgbClr val="FF65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hangingPunct="0"/>
            <a:endParaRPr lang="fr-FR" smtClean="0">
              <a:solidFill>
                <a:srgbClr val="000000"/>
              </a:solidFill>
              <a:latin typeface="Arial" pitchFamily="34" charset="0"/>
            </a:endParaRPr>
          </a:p>
        </p:txBody>
      </p:sp>
      <p:sp>
        <p:nvSpPr>
          <p:cNvPr id="51" name="object 51"/>
          <p:cNvSpPr txBox="1"/>
          <p:nvPr/>
        </p:nvSpPr>
        <p:spPr>
          <a:xfrm>
            <a:off x="6899275" y="2183606"/>
            <a:ext cx="720725" cy="215444"/>
          </a:xfrm>
          <a:prstGeom prst="rect">
            <a:avLst/>
          </a:prstGeom>
        </p:spPr>
        <p:txBody>
          <a:bodyPr wrap="square" lIns="0" tIns="0" rIns="0" bIns="0">
            <a:spAutoFit/>
          </a:bodyPr>
          <a:lstStyle/>
          <a:p>
            <a:pPr marL="11135" eaLnBrk="0" hangingPunct="0">
              <a:defRPr/>
            </a:pPr>
            <a:r>
              <a:rPr lang="fr-FR" sz="1400" b="1" spc="-18" dirty="0" smtClean="0">
                <a:solidFill>
                  <a:srgbClr val="FF6500"/>
                </a:solidFill>
                <a:latin typeface="Arial"/>
                <a:cs typeface="Arial"/>
              </a:rPr>
              <a:t>MSM</a:t>
            </a:r>
            <a:endParaRPr sz="1400" dirty="0">
              <a:solidFill>
                <a:srgbClr val="000000"/>
              </a:solidFill>
              <a:latin typeface="Arial"/>
              <a:cs typeface="Arial"/>
            </a:endParaRPr>
          </a:p>
        </p:txBody>
      </p:sp>
      <p:sp>
        <p:nvSpPr>
          <p:cNvPr id="146484" name="object 52"/>
          <p:cNvSpPr>
            <a:spLocks/>
          </p:cNvSpPr>
          <p:nvPr/>
        </p:nvSpPr>
        <p:spPr bwMode="auto">
          <a:xfrm>
            <a:off x="6613527" y="2762250"/>
            <a:ext cx="241300" cy="26194"/>
          </a:xfrm>
          <a:custGeom>
            <a:avLst/>
            <a:gdLst>
              <a:gd name="T0" fmla="*/ 281759 w 281940"/>
              <a:gd name="T1" fmla="*/ 16700 h 38100"/>
              <a:gd name="T2" fmla="*/ 275301 w 281940"/>
              <a:gd name="T3" fmla="*/ 5130 h 38100"/>
              <a:gd name="T4" fmla="*/ 262037 w 281940"/>
              <a:gd name="T5" fmla="*/ 0 h 38100"/>
              <a:gd name="T6" fmla="*/ 18197 w 281940"/>
              <a:gd name="T7" fmla="*/ 0 h 38100"/>
              <a:gd name="T8" fmla="*/ 16334 w 281940"/>
              <a:gd name="T9" fmla="*/ 124 h 38100"/>
              <a:gd name="T10" fmla="*/ 4954 w 281940"/>
              <a:gd name="T11" fmla="*/ 6710 h 38100"/>
              <a:gd name="T12" fmla="*/ 0 w 281940"/>
              <a:gd name="T13" fmla="*/ 20125 h 38100"/>
              <a:gd name="T14" fmla="*/ 6232 w 281940"/>
              <a:gd name="T15" fmla="*/ 32810 h 38100"/>
              <a:gd name="T16" fmla="*/ 18197 w 281940"/>
              <a:gd name="T17" fmla="*/ 38099 h 38100"/>
              <a:gd name="T18" fmla="*/ 266130 w 281940"/>
              <a:gd name="T19" fmla="*/ 37643 h 38100"/>
              <a:gd name="T20" fmla="*/ 277278 w 281940"/>
              <a:gd name="T21" fmla="*/ 30420 h 38100"/>
              <a:gd name="T22" fmla="*/ 281759 w 281940"/>
              <a:gd name="T23" fmla="*/ 16700 h 3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940" h="38100">
                <a:moveTo>
                  <a:pt x="281759" y="16700"/>
                </a:moveTo>
                <a:lnTo>
                  <a:pt x="275301" y="5130"/>
                </a:lnTo>
                <a:lnTo>
                  <a:pt x="262037" y="0"/>
                </a:lnTo>
                <a:lnTo>
                  <a:pt x="18197" y="0"/>
                </a:lnTo>
                <a:lnTo>
                  <a:pt x="16334" y="124"/>
                </a:lnTo>
                <a:lnTo>
                  <a:pt x="4954" y="6710"/>
                </a:lnTo>
                <a:lnTo>
                  <a:pt x="0" y="20125"/>
                </a:lnTo>
                <a:lnTo>
                  <a:pt x="6232" y="32810"/>
                </a:lnTo>
                <a:lnTo>
                  <a:pt x="18197" y="38099"/>
                </a:lnTo>
                <a:lnTo>
                  <a:pt x="266130" y="37643"/>
                </a:lnTo>
                <a:lnTo>
                  <a:pt x="277278" y="30420"/>
                </a:lnTo>
                <a:lnTo>
                  <a:pt x="281759" y="1670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hangingPunct="0"/>
            <a:endParaRPr lang="fr-FR" smtClean="0">
              <a:solidFill>
                <a:srgbClr val="000000"/>
              </a:solidFill>
              <a:latin typeface="Arial" pitchFamily="34" charset="0"/>
            </a:endParaRPr>
          </a:p>
        </p:txBody>
      </p:sp>
      <p:sp>
        <p:nvSpPr>
          <p:cNvPr id="53" name="object 53"/>
          <p:cNvSpPr txBox="1"/>
          <p:nvPr/>
        </p:nvSpPr>
        <p:spPr>
          <a:xfrm>
            <a:off x="6850066" y="2699149"/>
            <a:ext cx="2065337" cy="205184"/>
          </a:xfrm>
          <a:prstGeom prst="rect">
            <a:avLst/>
          </a:prstGeom>
        </p:spPr>
        <p:txBody>
          <a:bodyPr lIns="0" tIns="0" rIns="0" bIns="0">
            <a:spAutoFit/>
          </a:bodyPr>
          <a:lstStyle>
            <a:lvl1pPr marL="11113" indent="4762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lnSpc>
                <a:spcPts val="1613"/>
              </a:lnSpc>
            </a:pPr>
            <a:r>
              <a:rPr lang="fr-FR" sz="1400" b="1" dirty="0" err="1" smtClean="0">
                <a:solidFill>
                  <a:srgbClr val="0000FF"/>
                </a:solidFill>
                <a:cs typeface="Arial" pitchFamily="34" charset="0"/>
              </a:rPr>
              <a:t>Heterosexual</a:t>
            </a:r>
            <a:r>
              <a:rPr lang="fr-FR" sz="1400" b="1" dirty="0" smtClean="0">
                <a:solidFill>
                  <a:srgbClr val="0000FF"/>
                </a:solidFill>
                <a:cs typeface="Arial" pitchFamily="34" charset="0"/>
              </a:rPr>
              <a:t> men</a:t>
            </a:r>
            <a:endParaRPr lang="fr-FR" sz="1400" dirty="0" smtClean="0">
              <a:solidFill>
                <a:srgbClr val="000000"/>
              </a:solidFill>
              <a:cs typeface="Arial" pitchFamily="34" charset="0"/>
            </a:endParaRPr>
          </a:p>
        </p:txBody>
      </p:sp>
      <p:sp>
        <p:nvSpPr>
          <p:cNvPr id="146486" name="object 54"/>
          <p:cNvSpPr>
            <a:spLocks/>
          </p:cNvSpPr>
          <p:nvPr/>
        </p:nvSpPr>
        <p:spPr bwMode="auto">
          <a:xfrm>
            <a:off x="6613527" y="3278985"/>
            <a:ext cx="241300" cy="26194"/>
          </a:xfrm>
          <a:custGeom>
            <a:avLst/>
            <a:gdLst>
              <a:gd name="T0" fmla="*/ 281759 w 281940"/>
              <a:gd name="T1" fmla="*/ 16700 h 38100"/>
              <a:gd name="T2" fmla="*/ 275301 w 281940"/>
              <a:gd name="T3" fmla="*/ 5130 h 38100"/>
              <a:gd name="T4" fmla="*/ 262037 w 281940"/>
              <a:gd name="T5" fmla="*/ 0 h 38100"/>
              <a:gd name="T6" fmla="*/ 18197 w 281940"/>
              <a:gd name="T7" fmla="*/ 0 h 38100"/>
              <a:gd name="T8" fmla="*/ 16334 w 281940"/>
              <a:gd name="T9" fmla="*/ 124 h 38100"/>
              <a:gd name="T10" fmla="*/ 4954 w 281940"/>
              <a:gd name="T11" fmla="*/ 6710 h 38100"/>
              <a:gd name="T12" fmla="*/ 0 w 281940"/>
              <a:gd name="T13" fmla="*/ 20125 h 38100"/>
              <a:gd name="T14" fmla="*/ 6232 w 281940"/>
              <a:gd name="T15" fmla="*/ 32810 h 38100"/>
              <a:gd name="T16" fmla="*/ 18197 w 281940"/>
              <a:gd name="T17" fmla="*/ 38099 h 38100"/>
              <a:gd name="T18" fmla="*/ 266130 w 281940"/>
              <a:gd name="T19" fmla="*/ 37643 h 38100"/>
              <a:gd name="T20" fmla="*/ 277278 w 281940"/>
              <a:gd name="T21" fmla="*/ 30420 h 38100"/>
              <a:gd name="T22" fmla="*/ 281759 w 281940"/>
              <a:gd name="T23" fmla="*/ 16700 h 3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940" h="38100">
                <a:moveTo>
                  <a:pt x="281759" y="16700"/>
                </a:moveTo>
                <a:lnTo>
                  <a:pt x="275301" y="5130"/>
                </a:lnTo>
                <a:lnTo>
                  <a:pt x="262037" y="0"/>
                </a:lnTo>
                <a:lnTo>
                  <a:pt x="18197" y="0"/>
                </a:lnTo>
                <a:lnTo>
                  <a:pt x="16334" y="124"/>
                </a:lnTo>
                <a:lnTo>
                  <a:pt x="4954" y="6710"/>
                </a:lnTo>
                <a:lnTo>
                  <a:pt x="0" y="20125"/>
                </a:lnTo>
                <a:lnTo>
                  <a:pt x="6232" y="32810"/>
                </a:lnTo>
                <a:lnTo>
                  <a:pt x="18197" y="38099"/>
                </a:lnTo>
                <a:lnTo>
                  <a:pt x="266130" y="37643"/>
                </a:lnTo>
                <a:lnTo>
                  <a:pt x="277278" y="30420"/>
                </a:lnTo>
                <a:lnTo>
                  <a:pt x="281759" y="16700"/>
                </a:lnTo>
                <a:close/>
              </a:path>
            </a:pathLst>
          </a:custGeom>
          <a:solidFill>
            <a:srgbClr val="00AB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hangingPunct="0"/>
            <a:endParaRPr lang="fr-FR" smtClean="0">
              <a:solidFill>
                <a:srgbClr val="000000"/>
              </a:solidFill>
              <a:latin typeface="Arial" pitchFamily="34" charset="0"/>
            </a:endParaRPr>
          </a:p>
        </p:txBody>
      </p:sp>
      <p:sp>
        <p:nvSpPr>
          <p:cNvPr id="55" name="object 55"/>
          <p:cNvSpPr txBox="1"/>
          <p:nvPr/>
        </p:nvSpPr>
        <p:spPr>
          <a:xfrm>
            <a:off x="6850066" y="3215882"/>
            <a:ext cx="2217737" cy="205184"/>
          </a:xfrm>
          <a:prstGeom prst="rect">
            <a:avLst/>
          </a:prstGeom>
        </p:spPr>
        <p:txBody>
          <a:bodyPr lIns="0" tIns="0" rIns="0" bIns="0">
            <a:spAutoFit/>
          </a:bodyPr>
          <a:lstStyle>
            <a:lvl1pPr marL="11113" indent="4762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lnSpc>
                <a:spcPts val="1613"/>
              </a:lnSpc>
            </a:pPr>
            <a:r>
              <a:rPr lang="fr-FR" sz="1400" b="1" dirty="0" err="1" smtClean="0">
                <a:solidFill>
                  <a:srgbClr val="009900"/>
                </a:solidFill>
                <a:cs typeface="Arial" pitchFamily="34" charset="0"/>
              </a:rPr>
              <a:t>Heterosexual</a:t>
            </a:r>
            <a:r>
              <a:rPr lang="fr-FR" sz="1400" b="1" dirty="0" smtClean="0">
                <a:solidFill>
                  <a:srgbClr val="009900"/>
                </a:solidFill>
                <a:cs typeface="Arial" pitchFamily="34" charset="0"/>
              </a:rPr>
              <a:t> women</a:t>
            </a:r>
            <a:endParaRPr lang="fr-FR" sz="1400" dirty="0" smtClean="0">
              <a:solidFill>
                <a:srgbClr val="000000"/>
              </a:solidFill>
              <a:cs typeface="Arial" pitchFamily="34" charset="0"/>
            </a:endParaRPr>
          </a:p>
        </p:txBody>
      </p:sp>
      <p:sp>
        <p:nvSpPr>
          <p:cNvPr id="56" name="object 56"/>
          <p:cNvSpPr txBox="1"/>
          <p:nvPr/>
        </p:nvSpPr>
        <p:spPr>
          <a:xfrm>
            <a:off x="7264403" y="3871913"/>
            <a:ext cx="1662113" cy="165879"/>
          </a:xfrm>
          <a:prstGeom prst="rect">
            <a:avLst/>
          </a:prstGeom>
        </p:spPr>
        <p:txBody>
          <a:bodyPr lIns="0" tIns="0" rIns="0" bIns="0">
            <a:spAutoFit/>
          </a:bodyPr>
          <a:lstStyle>
            <a:lvl1pPr marL="11113">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lnSpc>
                <a:spcPct val="77000"/>
              </a:lnSpc>
            </a:pPr>
            <a:r>
              <a:rPr lang="fr-FR" sz="1400" b="1" dirty="0" err="1" smtClean="0">
                <a:solidFill>
                  <a:srgbClr val="7E7E7E"/>
                </a:solidFill>
                <a:cs typeface="Arial" pitchFamily="34" charset="0"/>
              </a:rPr>
              <a:t>Same</a:t>
            </a:r>
            <a:r>
              <a:rPr lang="fr-FR" sz="1400" b="1" dirty="0" smtClean="0">
                <a:solidFill>
                  <a:srgbClr val="7E7E7E"/>
                </a:solidFill>
                <a:cs typeface="Arial" pitchFamily="34" charset="0"/>
              </a:rPr>
              <a:t> sites</a:t>
            </a:r>
            <a:endParaRPr lang="fr-FR" sz="1400" dirty="0" smtClean="0">
              <a:solidFill>
                <a:srgbClr val="000000"/>
              </a:solidFill>
              <a:cs typeface="Arial" pitchFamily="34" charset="0"/>
            </a:endParaRPr>
          </a:p>
        </p:txBody>
      </p:sp>
      <p:sp>
        <p:nvSpPr>
          <p:cNvPr id="146489" name="object 57"/>
          <p:cNvSpPr>
            <a:spLocks noChangeArrowheads="1"/>
          </p:cNvSpPr>
          <p:nvPr/>
        </p:nvSpPr>
        <p:spPr bwMode="auto">
          <a:xfrm>
            <a:off x="6711953" y="3929066"/>
            <a:ext cx="422275" cy="30956"/>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endParaRPr lang="fr-FR" smtClean="0">
              <a:solidFill>
                <a:srgbClr val="000000"/>
              </a:solidFill>
              <a:latin typeface="Arial" pitchFamily="34" charset="0"/>
            </a:endParaRPr>
          </a:p>
        </p:txBody>
      </p:sp>
      <p:sp>
        <p:nvSpPr>
          <p:cNvPr id="146490" name="object 58"/>
          <p:cNvSpPr>
            <a:spLocks/>
          </p:cNvSpPr>
          <p:nvPr/>
        </p:nvSpPr>
        <p:spPr bwMode="auto">
          <a:xfrm>
            <a:off x="6859591" y="3888581"/>
            <a:ext cx="128587" cy="90488"/>
          </a:xfrm>
          <a:custGeom>
            <a:avLst/>
            <a:gdLst>
              <a:gd name="T0" fmla="*/ 148798 w 149225"/>
              <a:gd name="T1" fmla="*/ 56548 h 132079"/>
              <a:gd name="T2" fmla="*/ 122363 w 149225"/>
              <a:gd name="T3" fmla="*/ 15693 h 132079"/>
              <a:gd name="T4" fmla="*/ 79824 w 149225"/>
              <a:gd name="T5" fmla="*/ 840 h 132079"/>
              <a:gd name="T6" fmla="*/ 61971 w 149225"/>
              <a:gd name="T7" fmla="*/ 0 h 132079"/>
              <a:gd name="T8" fmla="*/ 47478 w 149225"/>
              <a:gd name="T9" fmla="*/ 3510 h 132079"/>
              <a:gd name="T10" fmla="*/ 13330 w 149225"/>
              <a:gd name="T11" fmla="*/ 27081 h 132079"/>
              <a:gd name="T12" fmla="*/ 0 w 149225"/>
              <a:gd name="T13" fmla="*/ 64595 h 132079"/>
              <a:gd name="T14" fmla="*/ 80 w 149225"/>
              <a:gd name="T15" fmla="*/ 67811 h 132079"/>
              <a:gd name="T16" fmla="*/ 14270 w 149225"/>
              <a:gd name="T17" fmla="*/ 104041 h 132079"/>
              <a:gd name="T18" fmla="*/ 48758 w 149225"/>
              <a:gd name="T19" fmla="*/ 126736 h 132079"/>
              <a:gd name="T20" fmla="*/ 80088 w 149225"/>
              <a:gd name="T21" fmla="*/ 131482 h 132079"/>
              <a:gd name="T22" fmla="*/ 94154 w 149225"/>
              <a:gd name="T23" fmla="*/ 129375 h 132079"/>
              <a:gd name="T24" fmla="*/ 129129 w 149225"/>
              <a:gd name="T25" fmla="*/ 109645 h 132079"/>
              <a:gd name="T26" fmla="*/ 147582 w 149225"/>
              <a:gd name="T27" fmla="*/ 72331 h 132079"/>
              <a:gd name="T28" fmla="*/ 148798 w 149225"/>
              <a:gd name="T29" fmla="*/ 56548 h 132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225" h="132079">
                <a:moveTo>
                  <a:pt x="148798" y="56548"/>
                </a:moveTo>
                <a:lnTo>
                  <a:pt x="122363" y="15693"/>
                </a:lnTo>
                <a:lnTo>
                  <a:pt x="79824" y="840"/>
                </a:lnTo>
                <a:lnTo>
                  <a:pt x="61971" y="0"/>
                </a:lnTo>
                <a:lnTo>
                  <a:pt x="47478" y="3510"/>
                </a:lnTo>
                <a:lnTo>
                  <a:pt x="13330" y="27081"/>
                </a:lnTo>
                <a:lnTo>
                  <a:pt x="0" y="64595"/>
                </a:lnTo>
                <a:lnTo>
                  <a:pt x="80" y="67811"/>
                </a:lnTo>
                <a:lnTo>
                  <a:pt x="14270" y="104041"/>
                </a:lnTo>
                <a:lnTo>
                  <a:pt x="48758" y="126736"/>
                </a:lnTo>
                <a:lnTo>
                  <a:pt x="80088" y="131482"/>
                </a:lnTo>
                <a:lnTo>
                  <a:pt x="94154" y="129375"/>
                </a:lnTo>
                <a:lnTo>
                  <a:pt x="129129" y="109645"/>
                </a:lnTo>
                <a:lnTo>
                  <a:pt x="147582" y="72331"/>
                </a:lnTo>
                <a:lnTo>
                  <a:pt x="148798" y="565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hangingPunct="0"/>
            <a:endParaRPr lang="fr-FR" smtClean="0">
              <a:solidFill>
                <a:srgbClr val="000000"/>
              </a:solidFill>
              <a:latin typeface="Arial" pitchFamily="34" charset="0"/>
            </a:endParaRPr>
          </a:p>
        </p:txBody>
      </p:sp>
      <p:sp>
        <p:nvSpPr>
          <p:cNvPr id="146491" name="object 59"/>
          <p:cNvSpPr>
            <a:spLocks/>
          </p:cNvSpPr>
          <p:nvPr/>
        </p:nvSpPr>
        <p:spPr bwMode="auto">
          <a:xfrm>
            <a:off x="6853241" y="3883822"/>
            <a:ext cx="141287" cy="98822"/>
          </a:xfrm>
          <a:custGeom>
            <a:avLst/>
            <a:gdLst>
              <a:gd name="T0" fmla="*/ 15239 w 165100"/>
              <a:gd name="T1" fmla="*/ 30479 h 144779"/>
              <a:gd name="T2" fmla="*/ 4571 w 165100"/>
              <a:gd name="T3" fmla="*/ 50291 h 144779"/>
              <a:gd name="T4" fmla="*/ 0 w 165100"/>
              <a:gd name="T5" fmla="*/ 73151 h 144779"/>
              <a:gd name="T6" fmla="*/ 15239 w 165100"/>
              <a:gd name="T7" fmla="*/ 59435 h 144779"/>
              <a:gd name="T8" fmla="*/ 21335 w 165100"/>
              <a:gd name="T9" fmla="*/ 44195 h 144779"/>
              <a:gd name="T10" fmla="*/ 24383 w 165100"/>
              <a:gd name="T11" fmla="*/ 106679 h 144779"/>
              <a:gd name="T12" fmla="*/ 13715 w 165100"/>
              <a:gd name="T13" fmla="*/ 77723 h 144779"/>
              <a:gd name="T14" fmla="*/ 15239 w 165100"/>
              <a:gd name="T15" fmla="*/ 114299 h 144779"/>
              <a:gd name="T16" fmla="*/ 140207 w 165100"/>
              <a:gd name="T17" fmla="*/ 19811 h 144779"/>
              <a:gd name="T18" fmla="*/ 126491 w 165100"/>
              <a:gd name="T19" fmla="*/ 10667 h 144779"/>
              <a:gd name="T20" fmla="*/ 97535 w 165100"/>
              <a:gd name="T21" fmla="*/ 0 h 144779"/>
              <a:gd name="T22" fmla="*/ 38099 w 165100"/>
              <a:gd name="T23" fmla="*/ 10667 h 144779"/>
              <a:gd name="T24" fmla="*/ 24383 w 165100"/>
              <a:gd name="T25" fmla="*/ 19811 h 144779"/>
              <a:gd name="T26" fmla="*/ 32003 w 165100"/>
              <a:gd name="T27" fmla="*/ 30479 h 144779"/>
              <a:gd name="T28" fmla="*/ 42671 w 165100"/>
              <a:gd name="T29" fmla="*/ 23812 h 144779"/>
              <a:gd name="T30" fmla="*/ 54863 w 165100"/>
              <a:gd name="T31" fmla="*/ 16763 h 144779"/>
              <a:gd name="T32" fmla="*/ 89915 w 165100"/>
              <a:gd name="T33" fmla="*/ 12191 h 144779"/>
              <a:gd name="T34" fmla="*/ 109727 w 165100"/>
              <a:gd name="T35" fmla="*/ 16763 h 144779"/>
              <a:gd name="T36" fmla="*/ 131063 w 165100"/>
              <a:gd name="T37" fmla="*/ 30479 h 144779"/>
              <a:gd name="T38" fmla="*/ 44195 w 165100"/>
              <a:gd name="T39" fmla="*/ 121919 h 144779"/>
              <a:gd name="T40" fmla="*/ 24383 w 165100"/>
              <a:gd name="T41" fmla="*/ 105155 h 144779"/>
              <a:gd name="T42" fmla="*/ 36575 w 165100"/>
              <a:gd name="T43" fmla="*/ 132587 h 144779"/>
              <a:gd name="T44" fmla="*/ 42671 w 165100"/>
              <a:gd name="T45" fmla="*/ 121919 h 144779"/>
              <a:gd name="T46" fmla="*/ 32003 w 165100"/>
              <a:gd name="T47" fmla="*/ 30479 h 144779"/>
              <a:gd name="T48" fmla="*/ 32472 w 165100"/>
              <a:gd name="T49" fmla="*/ 30186 h 144779"/>
              <a:gd name="T50" fmla="*/ 32472 w 165100"/>
              <a:gd name="T51" fmla="*/ 30186 h 144779"/>
              <a:gd name="T52" fmla="*/ 32472 w 165100"/>
              <a:gd name="T53" fmla="*/ 30186 h 144779"/>
              <a:gd name="T54" fmla="*/ 42671 w 165100"/>
              <a:gd name="T55" fmla="*/ 22859 h 144779"/>
              <a:gd name="T56" fmla="*/ 121919 w 165100"/>
              <a:gd name="T57" fmla="*/ 136397 h 144779"/>
              <a:gd name="T58" fmla="*/ 89915 w 165100"/>
              <a:gd name="T59" fmla="*/ 132587 h 144779"/>
              <a:gd name="T60" fmla="*/ 60959 w 165100"/>
              <a:gd name="T61" fmla="*/ 129539 h 144779"/>
              <a:gd name="T62" fmla="*/ 42671 w 165100"/>
              <a:gd name="T63" fmla="*/ 136397 h 144779"/>
              <a:gd name="T64" fmla="*/ 67055 w 165100"/>
              <a:gd name="T65" fmla="*/ 144779 h 144779"/>
              <a:gd name="T66" fmla="*/ 121919 w 165100"/>
              <a:gd name="T67" fmla="*/ 136397 h 144779"/>
              <a:gd name="T68" fmla="*/ 54863 w 165100"/>
              <a:gd name="T69" fmla="*/ 17441 h 144779"/>
              <a:gd name="T70" fmla="*/ 121919 w 165100"/>
              <a:gd name="T71" fmla="*/ 22859 h 144779"/>
              <a:gd name="T72" fmla="*/ 140207 w 165100"/>
              <a:gd name="T73" fmla="*/ 124967 h 144779"/>
              <a:gd name="T74" fmla="*/ 131063 w 165100"/>
              <a:gd name="T75" fmla="*/ 114299 h 144779"/>
              <a:gd name="T76" fmla="*/ 121919 w 165100"/>
              <a:gd name="T77" fmla="*/ 136397 h 144779"/>
              <a:gd name="T78" fmla="*/ 138683 w 165100"/>
              <a:gd name="T79" fmla="*/ 124967 h 144779"/>
              <a:gd name="T80" fmla="*/ 163067 w 165100"/>
              <a:gd name="T81" fmla="*/ 64007 h 144779"/>
              <a:gd name="T82" fmla="*/ 156971 w 165100"/>
              <a:gd name="T83" fmla="*/ 42671 h 144779"/>
              <a:gd name="T84" fmla="*/ 149351 w 165100"/>
              <a:gd name="T85" fmla="*/ 30479 h 144779"/>
              <a:gd name="T86" fmla="*/ 138683 w 165100"/>
              <a:gd name="T87" fmla="*/ 38099 h 144779"/>
              <a:gd name="T88" fmla="*/ 150875 w 165100"/>
              <a:gd name="T89" fmla="*/ 67055 h 144779"/>
              <a:gd name="T90" fmla="*/ 160019 w 165100"/>
              <a:gd name="T91" fmla="*/ 94487 h 144779"/>
              <a:gd name="T92" fmla="*/ 150875 w 165100"/>
              <a:gd name="T93" fmla="*/ 79247 h 144779"/>
              <a:gd name="T94" fmla="*/ 146303 w 165100"/>
              <a:gd name="T95" fmla="*/ 96011 h 144779"/>
              <a:gd name="T96" fmla="*/ 140207 w 165100"/>
              <a:gd name="T97" fmla="*/ 105155 h 144779"/>
              <a:gd name="T98" fmla="*/ 149351 w 165100"/>
              <a:gd name="T99" fmla="*/ 112775 h 144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5100" h="144779">
                <a:moveTo>
                  <a:pt x="24383" y="38099"/>
                </a:moveTo>
                <a:lnTo>
                  <a:pt x="24383" y="21335"/>
                </a:lnTo>
                <a:lnTo>
                  <a:pt x="15239" y="30479"/>
                </a:lnTo>
                <a:lnTo>
                  <a:pt x="15239" y="32003"/>
                </a:lnTo>
                <a:lnTo>
                  <a:pt x="10667" y="38099"/>
                </a:lnTo>
                <a:lnTo>
                  <a:pt x="4571" y="50291"/>
                </a:lnTo>
                <a:lnTo>
                  <a:pt x="1523" y="57911"/>
                </a:lnTo>
                <a:lnTo>
                  <a:pt x="1523" y="65531"/>
                </a:lnTo>
                <a:lnTo>
                  <a:pt x="0" y="73151"/>
                </a:lnTo>
                <a:lnTo>
                  <a:pt x="13715" y="111251"/>
                </a:lnTo>
                <a:lnTo>
                  <a:pt x="13715" y="65531"/>
                </a:lnTo>
                <a:lnTo>
                  <a:pt x="15239" y="59435"/>
                </a:lnTo>
                <a:lnTo>
                  <a:pt x="16763" y="54863"/>
                </a:lnTo>
                <a:lnTo>
                  <a:pt x="18287" y="48767"/>
                </a:lnTo>
                <a:lnTo>
                  <a:pt x="21335" y="44195"/>
                </a:lnTo>
                <a:lnTo>
                  <a:pt x="24383" y="38099"/>
                </a:lnTo>
                <a:close/>
              </a:path>
              <a:path w="165100" h="144779">
                <a:moveTo>
                  <a:pt x="24383" y="123443"/>
                </a:moveTo>
                <a:lnTo>
                  <a:pt x="24383" y="106679"/>
                </a:lnTo>
                <a:lnTo>
                  <a:pt x="21335" y="100583"/>
                </a:lnTo>
                <a:lnTo>
                  <a:pt x="18287" y="96011"/>
                </a:lnTo>
                <a:lnTo>
                  <a:pt x="13715" y="77723"/>
                </a:lnTo>
                <a:lnTo>
                  <a:pt x="13715" y="111251"/>
                </a:lnTo>
                <a:lnTo>
                  <a:pt x="15239" y="112775"/>
                </a:lnTo>
                <a:lnTo>
                  <a:pt x="15239" y="114299"/>
                </a:lnTo>
                <a:lnTo>
                  <a:pt x="24383" y="123443"/>
                </a:lnTo>
                <a:close/>
              </a:path>
              <a:path w="165100" h="144779">
                <a:moveTo>
                  <a:pt x="140207" y="39623"/>
                </a:moveTo>
                <a:lnTo>
                  <a:pt x="140207" y="19811"/>
                </a:lnTo>
                <a:lnTo>
                  <a:pt x="138683" y="19811"/>
                </a:lnTo>
                <a:lnTo>
                  <a:pt x="128015" y="12191"/>
                </a:lnTo>
                <a:lnTo>
                  <a:pt x="126491" y="10667"/>
                </a:lnTo>
                <a:lnTo>
                  <a:pt x="112775" y="4571"/>
                </a:lnTo>
                <a:lnTo>
                  <a:pt x="106679" y="3047"/>
                </a:lnTo>
                <a:lnTo>
                  <a:pt x="97535" y="0"/>
                </a:lnTo>
                <a:lnTo>
                  <a:pt x="73151" y="0"/>
                </a:lnTo>
                <a:lnTo>
                  <a:pt x="50291" y="4571"/>
                </a:lnTo>
                <a:lnTo>
                  <a:pt x="38099" y="10667"/>
                </a:lnTo>
                <a:lnTo>
                  <a:pt x="36575" y="12191"/>
                </a:lnTo>
                <a:lnTo>
                  <a:pt x="25907" y="19811"/>
                </a:lnTo>
                <a:lnTo>
                  <a:pt x="24383" y="19811"/>
                </a:lnTo>
                <a:lnTo>
                  <a:pt x="24383" y="39623"/>
                </a:lnTo>
                <a:lnTo>
                  <a:pt x="32003" y="30733"/>
                </a:lnTo>
                <a:lnTo>
                  <a:pt x="32003" y="30479"/>
                </a:lnTo>
                <a:lnTo>
                  <a:pt x="33527" y="28955"/>
                </a:lnTo>
                <a:lnTo>
                  <a:pt x="33527" y="29527"/>
                </a:lnTo>
                <a:lnTo>
                  <a:pt x="42671" y="23812"/>
                </a:lnTo>
                <a:lnTo>
                  <a:pt x="42671" y="22859"/>
                </a:lnTo>
                <a:lnTo>
                  <a:pt x="54863" y="17441"/>
                </a:lnTo>
                <a:lnTo>
                  <a:pt x="54863" y="16763"/>
                </a:lnTo>
                <a:lnTo>
                  <a:pt x="62483" y="15239"/>
                </a:lnTo>
                <a:lnTo>
                  <a:pt x="74675" y="12191"/>
                </a:lnTo>
                <a:lnTo>
                  <a:pt x="89915" y="12191"/>
                </a:lnTo>
                <a:lnTo>
                  <a:pt x="96011" y="13715"/>
                </a:lnTo>
                <a:lnTo>
                  <a:pt x="103631" y="15239"/>
                </a:lnTo>
                <a:lnTo>
                  <a:pt x="109727" y="16763"/>
                </a:lnTo>
                <a:lnTo>
                  <a:pt x="121919" y="22859"/>
                </a:lnTo>
                <a:lnTo>
                  <a:pt x="121919" y="23948"/>
                </a:lnTo>
                <a:lnTo>
                  <a:pt x="131063" y="30479"/>
                </a:lnTo>
                <a:lnTo>
                  <a:pt x="131063" y="28955"/>
                </a:lnTo>
                <a:lnTo>
                  <a:pt x="140207" y="39623"/>
                </a:lnTo>
                <a:close/>
              </a:path>
              <a:path w="165100" h="144779">
                <a:moveTo>
                  <a:pt x="44195" y="121919"/>
                </a:moveTo>
                <a:lnTo>
                  <a:pt x="33527" y="114299"/>
                </a:lnTo>
                <a:lnTo>
                  <a:pt x="33527" y="115823"/>
                </a:lnTo>
                <a:lnTo>
                  <a:pt x="24383" y="105155"/>
                </a:lnTo>
                <a:lnTo>
                  <a:pt x="24383" y="124967"/>
                </a:lnTo>
                <a:lnTo>
                  <a:pt x="25907" y="124967"/>
                </a:lnTo>
                <a:lnTo>
                  <a:pt x="36575" y="132587"/>
                </a:lnTo>
                <a:lnTo>
                  <a:pt x="38099" y="134111"/>
                </a:lnTo>
                <a:lnTo>
                  <a:pt x="42671" y="136397"/>
                </a:lnTo>
                <a:lnTo>
                  <a:pt x="42671" y="121919"/>
                </a:lnTo>
                <a:lnTo>
                  <a:pt x="44195" y="121919"/>
                </a:lnTo>
                <a:close/>
              </a:path>
              <a:path w="165100" h="144779">
                <a:moveTo>
                  <a:pt x="33527" y="28955"/>
                </a:moveTo>
                <a:lnTo>
                  <a:pt x="32003" y="30479"/>
                </a:lnTo>
                <a:lnTo>
                  <a:pt x="32472" y="30186"/>
                </a:lnTo>
                <a:lnTo>
                  <a:pt x="33527" y="28955"/>
                </a:lnTo>
                <a:close/>
              </a:path>
              <a:path w="165100" h="144779">
                <a:moveTo>
                  <a:pt x="32472" y="30186"/>
                </a:moveTo>
                <a:lnTo>
                  <a:pt x="32003" y="30479"/>
                </a:lnTo>
                <a:lnTo>
                  <a:pt x="32003" y="30733"/>
                </a:lnTo>
                <a:lnTo>
                  <a:pt x="32472" y="30186"/>
                </a:lnTo>
                <a:close/>
              </a:path>
              <a:path w="165100" h="144779">
                <a:moveTo>
                  <a:pt x="33527" y="29527"/>
                </a:moveTo>
                <a:lnTo>
                  <a:pt x="33527" y="28955"/>
                </a:lnTo>
                <a:lnTo>
                  <a:pt x="32472" y="30186"/>
                </a:lnTo>
                <a:lnTo>
                  <a:pt x="33527" y="29527"/>
                </a:lnTo>
                <a:close/>
              </a:path>
              <a:path w="165100" h="144779">
                <a:moveTo>
                  <a:pt x="44195" y="22859"/>
                </a:moveTo>
                <a:lnTo>
                  <a:pt x="42671" y="22859"/>
                </a:lnTo>
                <a:lnTo>
                  <a:pt x="42671" y="23812"/>
                </a:lnTo>
                <a:lnTo>
                  <a:pt x="44195" y="22859"/>
                </a:lnTo>
                <a:close/>
              </a:path>
              <a:path w="165100" h="144779">
                <a:moveTo>
                  <a:pt x="121919" y="136397"/>
                </a:moveTo>
                <a:lnTo>
                  <a:pt x="121919" y="121919"/>
                </a:lnTo>
                <a:lnTo>
                  <a:pt x="108203" y="128015"/>
                </a:lnTo>
                <a:lnTo>
                  <a:pt x="89915" y="132587"/>
                </a:lnTo>
                <a:lnTo>
                  <a:pt x="74675" y="132587"/>
                </a:lnTo>
                <a:lnTo>
                  <a:pt x="68579" y="131063"/>
                </a:lnTo>
                <a:lnTo>
                  <a:pt x="60959" y="129539"/>
                </a:lnTo>
                <a:lnTo>
                  <a:pt x="54863" y="128015"/>
                </a:lnTo>
                <a:lnTo>
                  <a:pt x="42671" y="121919"/>
                </a:lnTo>
                <a:lnTo>
                  <a:pt x="42671" y="136397"/>
                </a:lnTo>
                <a:lnTo>
                  <a:pt x="50291" y="140207"/>
                </a:lnTo>
                <a:lnTo>
                  <a:pt x="57911" y="141731"/>
                </a:lnTo>
                <a:lnTo>
                  <a:pt x="67055" y="144779"/>
                </a:lnTo>
                <a:lnTo>
                  <a:pt x="91439" y="144779"/>
                </a:lnTo>
                <a:lnTo>
                  <a:pt x="114299" y="140207"/>
                </a:lnTo>
                <a:lnTo>
                  <a:pt x="121919" y="136397"/>
                </a:lnTo>
                <a:close/>
              </a:path>
              <a:path w="165100" h="144779">
                <a:moveTo>
                  <a:pt x="56387" y="16763"/>
                </a:moveTo>
                <a:lnTo>
                  <a:pt x="54863" y="16763"/>
                </a:lnTo>
                <a:lnTo>
                  <a:pt x="54863" y="17441"/>
                </a:lnTo>
                <a:lnTo>
                  <a:pt x="56387" y="16763"/>
                </a:lnTo>
                <a:close/>
              </a:path>
              <a:path w="165100" h="144779">
                <a:moveTo>
                  <a:pt x="121919" y="23948"/>
                </a:moveTo>
                <a:lnTo>
                  <a:pt x="121919" y="22859"/>
                </a:lnTo>
                <a:lnTo>
                  <a:pt x="120395" y="22859"/>
                </a:lnTo>
                <a:lnTo>
                  <a:pt x="121919" y="23948"/>
                </a:lnTo>
                <a:close/>
              </a:path>
              <a:path w="165100" h="144779">
                <a:moveTo>
                  <a:pt x="140207" y="124967"/>
                </a:moveTo>
                <a:lnTo>
                  <a:pt x="140207" y="105155"/>
                </a:lnTo>
                <a:lnTo>
                  <a:pt x="131063" y="115823"/>
                </a:lnTo>
                <a:lnTo>
                  <a:pt x="131063" y="114299"/>
                </a:lnTo>
                <a:lnTo>
                  <a:pt x="120395" y="121919"/>
                </a:lnTo>
                <a:lnTo>
                  <a:pt x="121919" y="121919"/>
                </a:lnTo>
                <a:lnTo>
                  <a:pt x="121919" y="136397"/>
                </a:lnTo>
                <a:lnTo>
                  <a:pt x="126491" y="134111"/>
                </a:lnTo>
                <a:lnTo>
                  <a:pt x="128015" y="132587"/>
                </a:lnTo>
                <a:lnTo>
                  <a:pt x="138683" y="124967"/>
                </a:lnTo>
                <a:lnTo>
                  <a:pt x="140207" y="124967"/>
                </a:lnTo>
                <a:close/>
              </a:path>
              <a:path w="165100" h="144779">
                <a:moveTo>
                  <a:pt x="164591" y="71627"/>
                </a:moveTo>
                <a:lnTo>
                  <a:pt x="163067" y="64007"/>
                </a:lnTo>
                <a:lnTo>
                  <a:pt x="161543" y="57911"/>
                </a:lnTo>
                <a:lnTo>
                  <a:pt x="160019" y="50291"/>
                </a:lnTo>
                <a:lnTo>
                  <a:pt x="156971" y="42671"/>
                </a:lnTo>
                <a:lnTo>
                  <a:pt x="153923" y="36575"/>
                </a:lnTo>
                <a:lnTo>
                  <a:pt x="149351" y="32003"/>
                </a:lnTo>
                <a:lnTo>
                  <a:pt x="149351" y="30479"/>
                </a:lnTo>
                <a:lnTo>
                  <a:pt x="140207" y="21335"/>
                </a:lnTo>
                <a:lnTo>
                  <a:pt x="140207" y="39623"/>
                </a:lnTo>
                <a:lnTo>
                  <a:pt x="138683" y="38099"/>
                </a:lnTo>
                <a:lnTo>
                  <a:pt x="143255" y="44195"/>
                </a:lnTo>
                <a:lnTo>
                  <a:pt x="146303" y="48767"/>
                </a:lnTo>
                <a:lnTo>
                  <a:pt x="150875" y="67055"/>
                </a:lnTo>
                <a:lnTo>
                  <a:pt x="150875" y="110743"/>
                </a:lnTo>
                <a:lnTo>
                  <a:pt x="153923" y="106679"/>
                </a:lnTo>
                <a:lnTo>
                  <a:pt x="160019" y="94487"/>
                </a:lnTo>
                <a:lnTo>
                  <a:pt x="164591" y="71627"/>
                </a:lnTo>
                <a:close/>
              </a:path>
              <a:path w="165100" h="144779">
                <a:moveTo>
                  <a:pt x="150875" y="110743"/>
                </a:moveTo>
                <a:lnTo>
                  <a:pt x="150875" y="79247"/>
                </a:lnTo>
                <a:lnTo>
                  <a:pt x="149351" y="85343"/>
                </a:lnTo>
                <a:lnTo>
                  <a:pt x="147827" y="89915"/>
                </a:lnTo>
                <a:lnTo>
                  <a:pt x="146303" y="96011"/>
                </a:lnTo>
                <a:lnTo>
                  <a:pt x="143255" y="100583"/>
                </a:lnTo>
                <a:lnTo>
                  <a:pt x="138683" y="106679"/>
                </a:lnTo>
                <a:lnTo>
                  <a:pt x="140207" y="105155"/>
                </a:lnTo>
                <a:lnTo>
                  <a:pt x="140207" y="123443"/>
                </a:lnTo>
                <a:lnTo>
                  <a:pt x="149351" y="114299"/>
                </a:lnTo>
                <a:lnTo>
                  <a:pt x="149351" y="112775"/>
                </a:lnTo>
                <a:lnTo>
                  <a:pt x="150875" y="110743"/>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hangingPunct="0"/>
            <a:endParaRPr lang="fr-FR" smtClean="0">
              <a:solidFill>
                <a:srgbClr val="000000"/>
              </a:solidFill>
              <a:latin typeface="Arial" pitchFamily="34" charset="0"/>
            </a:endParaRPr>
          </a:p>
        </p:txBody>
      </p:sp>
      <p:sp>
        <p:nvSpPr>
          <p:cNvPr id="60" name="object 60"/>
          <p:cNvSpPr txBox="1"/>
          <p:nvPr/>
        </p:nvSpPr>
        <p:spPr>
          <a:xfrm>
            <a:off x="870105" y="1998456"/>
            <a:ext cx="430887" cy="2084198"/>
          </a:xfrm>
          <a:prstGeom prst="rect">
            <a:avLst/>
          </a:prstGeom>
        </p:spPr>
        <p:txBody>
          <a:bodyPr vert="vert270" lIns="0" tIns="0" rIns="0" bIns="0">
            <a:spAutoFit/>
          </a:bodyPr>
          <a:lstStyle/>
          <a:p>
            <a:pPr marL="11135" algn="ctr" eaLnBrk="0" hangingPunct="0">
              <a:defRPr/>
            </a:pPr>
            <a:r>
              <a:rPr lang="fr-FR" sz="1400" spc="-4" dirty="0" smtClean="0">
                <a:solidFill>
                  <a:srgbClr val="252526"/>
                </a:solidFill>
                <a:latin typeface="Arial"/>
                <a:cs typeface="Arial"/>
              </a:rPr>
              <a:t>No. of Syphilis cases </a:t>
            </a:r>
            <a:r>
              <a:rPr sz="1400" spc="-4" dirty="0" smtClean="0">
                <a:solidFill>
                  <a:srgbClr val="252526"/>
                </a:solidFill>
                <a:latin typeface="Arial"/>
                <a:cs typeface="Arial"/>
              </a:rPr>
              <a:t>r</a:t>
            </a:r>
            <a:r>
              <a:rPr lang="fr-FR" sz="1400" spc="-4" dirty="0" err="1" smtClean="0">
                <a:solidFill>
                  <a:srgbClr val="252526"/>
                </a:solidFill>
                <a:latin typeface="Arial"/>
                <a:cs typeface="Arial"/>
              </a:rPr>
              <a:t>eported</a:t>
            </a:r>
            <a:endParaRPr sz="1400" dirty="0">
              <a:solidFill>
                <a:srgbClr val="000000"/>
              </a:solidFill>
              <a:latin typeface="Arial"/>
              <a:cs typeface="Arial"/>
            </a:endParaRPr>
          </a:p>
        </p:txBody>
      </p:sp>
      <p:sp>
        <p:nvSpPr>
          <p:cNvPr id="61" name="ZoneTexte 1"/>
          <p:cNvSpPr txBox="1">
            <a:spLocks noChangeArrowheads="1"/>
          </p:cNvSpPr>
          <p:nvPr/>
        </p:nvSpPr>
        <p:spPr bwMode="auto">
          <a:xfrm>
            <a:off x="1819275" y="1381245"/>
            <a:ext cx="5673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fr-FR" altLang="fr-FR" dirty="0" smtClean="0">
                <a:solidFill>
                  <a:srgbClr val="000000"/>
                </a:solidFill>
                <a:latin typeface="Arial" pitchFamily="34" charset="0"/>
                <a:cs typeface="Arial" pitchFamily="34" charset="0"/>
              </a:rPr>
              <a:t>MSM: 81% of all cases and 36% </a:t>
            </a:r>
            <a:r>
              <a:rPr lang="fr-FR" altLang="fr-FR" dirty="0" err="1" smtClean="0">
                <a:solidFill>
                  <a:srgbClr val="000000"/>
                </a:solidFill>
                <a:latin typeface="Arial" pitchFamily="34" charset="0"/>
                <a:cs typeface="Arial" pitchFamily="34" charset="0"/>
              </a:rPr>
              <a:t>with</a:t>
            </a:r>
            <a:r>
              <a:rPr lang="fr-FR" altLang="fr-FR" dirty="0" smtClean="0">
                <a:solidFill>
                  <a:srgbClr val="000000"/>
                </a:solidFill>
                <a:latin typeface="Arial" pitchFamily="34" charset="0"/>
                <a:cs typeface="Arial" pitchFamily="34" charset="0"/>
              </a:rPr>
              <a:t> HIV </a:t>
            </a:r>
            <a:r>
              <a:rPr lang="fr-FR" altLang="fr-FR" dirty="0" err="1" smtClean="0">
                <a:solidFill>
                  <a:srgbClr val="000000"/>
                </a:solidFill>
                <a:latin typeface="Arial" pitchFamily="34" charset="0"/>
                <a:cs typeface="Arial" pitchFamily="34" charset="0"/>
              </a:rPr>
              <a:t>co-infection</a:t>
            </a:r>
            <a:endParaRPr lang="fr-FR" altLang="fr-FR" dirty="0" smtClean="0">
              <a:solidFill>
                <a:srgbClr val="000000"/>
              </a:solidFill>
              <a:latin typeface="Arial" pitchFamily="34" charset="0"/>
              <a:cs typeface="Arial" pitchFamily="34" charset="0"/>
            </a:endParaRPr>
          </a:p>
        </p:txBody>
      </p:sp>
      <p:sp>
        <p:nvSpPr>
          <p:cNvPr id="62" name="Rectangle 61">
            <a:extLst/>
          </p:cNvPr>
          <p:cNvSpPr/>
          <p:nvPr/>
        </p:nvSpPr>
        <p:spPr>
          <a:xfrm>
            <a:off x="466727" y="4670124"/>
            <a:ext cx="8601075" cy="307777"/>
          </a:xfrm>
          <a:prstGeom prst="rect">
            <a:avLst/>
          </a:prstGeom>
        </p:spPr>
        <p:txBody>
          <a:bodyPr>
            <a:spAutoFit/>
          </a:bodyPr>
          <a:lstStyle/>
          <a:p>
            <a:pPr algn="r">
              <a:defRPr/>
            </a:pPr>
            <a:r>
              <a:rPr lang="fr-FR" sz="1400" dirty="0" err="1">
                <a:solidFill>
                  <a:srgbClr val="000000"/>
                </a:solidFill>
                <a:cs typeface="Arial" pitchFamily="34" charset="0"/>
              </a:rPr>
              <a:t>Ndeikoundam</a:t>
            </a:r>
            <a:r>
              <a:rPr lang="fr-FR" sz="1400" dirty="0">
                <a:solidFill>
                  <a:srgbClr val="000000"/>
                </a:solidFill>
                <a:cs typeface="Arial" pitchFamily="34" charset="0"/>
              </a:rPr>
              <a:t> N, </a:t>
            </a:r>
            <a:r>
              <a:rPr lang="fr-FR" sz="1400" i="1" dirty="0">
                <a:solidFill>
                  <a:srgbClr val="000000"/>
                </a:solidFill>
                <a:cs typeface="Arial" pitchFamily="34" charset="0"/>
              </a:rPr>
              <a:t>et al </a:t>
            </a:r>
            <a:r>
              <a:rPr lang="fr-FR" sz="1400" dirty="0" err="1">
                <a:solidFill>
                  <a:srgbClr val="000000"/>
                </a:solidFill>
                <a:cs typeface="Arial" pitchFamily="34" charset="0"/>
              </a:rPr>
              <a:t>Eurosurveillance</a:t>
            </a:r>
            <a:r>
              <a:rPr lang="fr-FR" sz="1400" dirty="0">
                <a:solidFill>
                  <a:srgbClr val="000000"/>
                </a:solidFill>
                <a:cs typeface="Arial" pitchFamily="34" charset="0"/>
              </a:rPr>
              <a:t> 2019 </a:t>
            </a:r>
          </a:p>
        </p:txBody>
      </p:sp>
    </p:spTree>
    <p:extLst>
      <p:ext uri="{BB962C8B-B14F-4D97-AF65-F5344CB8AC3E}">
        <p14:creationId xmlns:p14="http://schemas.microsoft.com/office/powerpoint/2010/main" val="128590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a:xfrm>
            <a:off x="381000" y="171450"/>
            <a:ext cx="8464550" cy="695325"/>
          </a:xfrm>
          <a:solidFill>
            <a:schemeClr val="accent5"/>
          </a:solidFill>
          <a:ln>
            <a:solidFill>
              <a:schemeClr val="tx1"/>
            </a:solidFill>
            <a:miter lim="800000"/>
            <a:headEnd/>
            <a:tailEnd/>
          </a:ln>
        </p:spPr>
        <p:txBody>
          <a:bodyPr/>
          <a:lstStyle/>
          <a:p>
            <a:pPr>
              <a:defRPr/>
            </a:pPr>
            <a:r>
              <a:rPr lang="fr-FR" altLang="fr-FR" sz="3600" b="1" dirty="0"/>
              <a:t>How to </a:t>
            </a:r>
            <a:r>
              <a:rPr lang="fr-FR" altLang="fr-FR" sz="3600" b="1" dirty="0" err="1"/>
              <a:t>Contain</a:t>
            </a:r>
            <a:r>
              <a:rPr lang="fr-FR" altLang="fr-FR" sz="3600" b="1" dirty="0"/>
              <a:t> the </a:t>
            </a:r>
            <a:r>
              <a:rPr lang="fr-FR" altLang="fr-FR" sz="3600" b="1" dirty="0" err="1"/>
              <a:t>STIs</a:t>
            </a:r>
            <a:r>
              <a:rPr lang="fr-FR" altLang="fr-FR" sz="3600" b="1" dirty="0"/>
              <a:t> </a:t>
            </a:r>
            <a:r>
              <a:rPr lang="fr-FR" altLang="fr-FR" sz="3600" b="1" dirty="0" err="1"/>
              <a:t>Epidemic</a:t>
            </a:r>
            <a:r>
              <a:rPr lang="fr-FR" altLang="fr-FR" sz="3600" b="1" dirty="0"/>
              <a:t> ?</a:t>
            </a:r>
          </a:p>
        </p:txBody>
      </p:sp>
      <p:sp>
        <p:nvSpPr>
          <p:cNvPr id="17411" name="Rectangle 3"/>
          <p:cNvSpPr>
            <a:spLocks noGrp="1" noChangeArrowheads="1"/>
          </p:cNvSpPr>
          <p:nvPr>
            <p:ph type="body" idx="4294967295"/>
          </p:nvPr>
        </p:nvSpPr>
        <p:spPr>
          <a:xfrm>
            <a:off x="228600" y="1028700"/>
            <a:ext cx="8915400" cy="3968354"/>
          </a:xfrm>
        </p:spPr>
        <p:txBody>
          <a:bodyPr/>
          <a:lstStyle/>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a:solidFill>
                  <a:schemeClr val="bg1">
                    <a:lumMod val="75000"/>
                  </a:schemeClr>
                </a:solidFill>
              </a:rPr>
              <a:t>A, B and C: </a:t>
            </a:r>
            <a:r>
              <a:rPr lang="fr-FR" sz="2000" dirty="0">
                <a:solidFill>
                  <a:schemeClr val="bg1">
                    <a:lumMod val="75000"/>
                  </a:schemeClr>
                </a:solidFill>
              </a:rPr>
              <a:t>promotion of </a:t>
            </a:r>
            <a:r>
              <a:rPr lang="fr-FR" sz="2000" u="sng" dirty="0">
                <a:solidFill>
                  <a:schemeClr val="bg1">
                    <a:lumMod val="75000"/>
                  </a:schemeClr>
                </a:solidFill>
              </a:rPr>
              <a:t>condom use</a:t>
            </a:r>
          </a:p>
          <a:p>
            <a:pPr marL="399930" lvl="1" indent="0">
              <a:lnSpc>
                <a:spcPts val="2000"/>
              </a:lnSpc>
              <a:spcBef>
                <a:spcPct val="25000"/>
              </a:spcBef>
              <a:spcAft>
                <a:spcPct val="25000"/>
              </a:spcAft>
              <a:buClr>
                <a:schemeClr val="accent2"/>
              </a:buClr>
              <a:buSzPct val="120000"/>
              <a:buFontTx/>
              <a:buNone/>
              <a:defRPr/>
            </a:pPr>
            <a:r>
              <a:rPr lang="fr-FR" sz="2000" dirty="0">
                <a:solidFill>
                  <a:schemeClr val="bg1">
                    <a:lumMod val="75000"/>
                  </a:schemeClr>
                </a:solidFill>
              </a:rPr>
              <a:t>- Counseling and </a:t>
            </a:r>
            <a:r>
              <a:rPr lang="fr-FR" sz="2000" dirty="0" err="1">
                <a:solidFill>
                  <a:schemeClr val="bg1">
                    <a:lumMod val="75000"/>
                  </a:schemeClr>
                </a:solidFill>
              </a:rPr>
              <a:t>behavorial</a:t>
            </a:r>
            <a:r>
              <a:rPr lang="fr-FR" sz="2000" dirty="0">
                <a:solidFill>
                  <a:schemeClr val="bg1">
                    <a:lumMod val="75000"/>
                  </a:schemeClr>
                </a:solidFill>
              </a:rPr>
              <a:t> </a:t>
            </a:r>
            <a:r>
              <a:rPr lang="fr-FR" sz="2000" dirty="0" smtClean="0">
                <a:solidFill>
                  <a:schemeClr val="bg1">
                    <a:lumMod val="75000"/>
                  </a:schemeClr>
                </a:solidFill>
              </a:rPr>
              <a:t>interventions</a:t>
            </a:r>
            <a:endParaRPr lang="fr-FR" sz="800" dirty="0">
              <a:solidFill>
                <a:schemeClr val="bg1">
                  <a:lumMod val="75000"/>
                </a:schemeClr>
              </a:solidFill>
            </a:endParaRPr>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a:solidFill>
                  <a:schemeClr val="bg1">
                    <a:lumMod val="75000"/>
                  </a:schemeClr>
                </a:solidFill>
              </a:rPr>
              <a:t>Vaccines </a:t>
            </a:r>
          </a:p>
          <a:p>
            <a:pPr marL="399930" lvl="1" indent="0">
              <a:lnSpc>
                <a:spcPts val="2000"/>
              </a:lnSpc>
              <a:spcBef>
                <a:spcPct val="25000"/>
              </a:spcBef>
              <a:spcAft>
                <a:spcPct val="25000"/>
              </a:spcAft>
              <a:buClr>
                <a:schemeClr val="accent2"/>
              </a:buClr>
              <a:buSzPct val="120000"/>
              <a:buFontTx/>
              <a:buNone/>
              <a:defRPr/>
            </a:pPr>
            <a:r>
              <a:rPr lang="fr-FR" sz="2000" dirty="0">
                <a:solidFill>
                  <a:schemeClr val="bg1">
                    <a:lumMod val="75000"/>
                  </a:schemeClr>
                </a:solidFill>
              </a:rPr>
              <a:t>- Viral </a:t>
            </a:r>
            <a:r>
              <a:rPr lang="fr-FR" sz="2000" dirty="0" err="1">
                <a:solidFill>
                  <a:schemeClr val="bg1">
                    <a:lumMod val="75000"/>
                  </a:schemeClr>
                </a:solidFill>
              </a:rPr>
              <a:t>STIs</a:t>
            </a:r>
            <a:r>
              <a:rPr lang="fr-FR" sz="2000" dirty="0">
                <a:solidFill>
                  <a:schemeClr val="bg1">
                    <a:lumMod val="75000"/>
                  </a:schemeClr>
                </a:solidFill>
              </a:rPr>
              <a:t> (</a:t>
            </a:r>
            <a:r>
              <a:rPr lang="fr-FR" sz="2000" dirty="0" err="1">
                <a:solidFill>
                  <a:schemeClr val="bg1">
                    <a:lumMod val="75000"/>
                  </a:schemeClr>
                </a:solidFill>
              </a:rPr>
              <a:t>hepatitis</a:t>
            </a:r>
            <a:r>
              <a:rPr lang="fr-FR" sz="2000" dirty="0">
                <a:solidFill>
                  <a:schemeClr val="bg1">
                    <a:lumMod val="75000"/>
                  </a:schemeClr>
                </a:solidFill>
              </a:rPr>
              <a:t> A and B, HPV)</a:t>
            </a:r>
          </a:p>
          <a:p>
            <a:pPr marL="399930" lvl="1" indent="0">
              <a:lnSpc>
                <a:spcPts val="2000"/>
              </a:lnSpc>
              <a:spcBef>
                <a:spcPct val="25000"/>
              </a:spcBef>
              <a:spcAft>
                <a:spcPct val="25000"/>
              </a:spcAft>
              <a:buClr>
                <a:schemeClr val="accent2"/>
              </a:buClr>
              <a:buSzPct val="120000"/>
              <a:buFontTx/>
              <a:buNone/>
              <a:defRPr/>
            </a:pPr>
            <a:r>
              <a:rPr lang="fr-FR" sz="2000" dirty="0">
                <a:solidFill>
                  <a:schemeClr val="bg1">
                    <a:lumMod val="75000"/>
                  </a:schemeClr>
                </a:solidFill>
              </a:rPr>
              <a:t>- </a:t>
            </a:r>
            <a:r>
              <a:rPr lang="fr-FR" sz="2000" dirty="0" err="1">
                <a:solidFill>
                  <a:schemeClr val="bg1">
                    <a:lumMod val="75000"/>
                  </a:schemeClr>
                </a:solidFill>
              </a:rPr>
              <a:t>Bacterial</a:t>
            </a:r>
            <a:r>
              <a:rPr lang="fr-FR" sz="2000" dirty="0">
                <a:solidFill>
                  <a:schemeClr val="bg1">
                    <a:lumMod val="75000"/>
                  </a:schemeClr>
                </a:solidFill>
              </a:rPr>
              <a:t> </a:t>
            </a:r>
            <a:r>
              <a:rPr lang="fr-FR" sz="2000" dirty="0" err="1">
                <a:solidFill>
                  <a:schemeClr val="bg1">
                    <a:lumMod val="75000"/>
                  </a:schemeClr>
                </a:solidFill>
              </a:rPr>
              <a:t>STIs</a:t>
            </a:r>
            <a:r>
              <a:rPr lang="fr-FR" sz="2000" dirty="0">
                <a:solidFill>
                  <a:schemeClr val="bg1">
                    <a:lumMod val="75000"/>
                  </a:schemeClr>
                </a:solidFill>
              </a:rPr>
              <a:t> (</a:t>
            </a:r>
            <a:r>
              <a:rPr lang="fr-FR" sz="2000" dirty="0" err="1">
                <a:solidFill>
                  <a:schemeClr val="bg1">
                    <a:lumMod val="75000"/>
                  </a:schemeClr>
                </a:solidFill>
              </a:rPr>
              <a:t>gonorrhea</a:t>
            </a:r>
            <a:r>
              <a:rPr lang="fr-FR" sz="2000" dirty="0">
                <a:solidFill>
                  <a:schemeClr val="bg1">
                    <a:lumMod val="75000"/>
                  </a:schemeClr>
                </a:solidFill>
              </a:rPr>
              <a:t>, chlamydia, syphilis</a:t>
            </a:r>
            <a:r>
              <a:rPr lang="fr-FR" sz="2000" dirty="0" smtClean="0">
                <a:solidFill>
                  <a:schemeClr val="bg1">
                    <a:lumMod val="75000"/>
                  </a:schemeClr>
                </a:solidFill>
              </a:rPr>
              <a:t>)</a:t>
            </a:r>
            <a:endParaRPr lang="fr-FR" sz="800" dirty="0">
              <a:solidFill>
                <a:schemeClr val="bg1">
                  <a:lumMod val="75000"/>
                </a:schemeClr>
              </a:solidFill>
            </a:endParaRPr>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err="1">
                <a:solidFill>
                  <a:schemeClr val="bg1">
                    <a:lumMod val="75000"/>
                  </a:schemeClr>
                </a:solidFill>
              </a:rPr>
              <a:t>Antibiotic</a:t>
            </a:r>
            <a:r>
              <a:rPr lang="fr-FR" sz="2400" dirty="0">
                <a:solidFill>
                  <a:schemeClr val="bg1">
                    <a:lumMod val="75000"/>
                  </a:schemeClr>
                </a:solidFill>
              </a:rPr>
              <a:t> </a:t>
            </a:r>
            <a:r>
              <a:rPr lang="fr-FR" sz="2400" dirty="0" err="1" smtClean="0">
                <a:solidFill>
                  <a:schemeClr val="bg1">
                    <a:lumMod val="75000"/>
                  </a:schemeClr>
                </a:solidFill>
              </a:rPr>
              <a:t>Prophylaxis</a:t>
            </a:r>
            <a:endParaRPr lang="fr-FR" sz="800" dirty="0">
              <a:solidFill>
                <a:schemeClr val="bg1">
                  <a:lumMod val="75000"/>
                </a:schemeClr>
              </a:solidFill>
            </a:endParaRPr>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a:solidFill>
                  <a:schemeClr val="bg1">
                    <a:lumMod val="75000"/>
                  </a:schemeClr>
                </a:solidFill>
              </a:rPr>
              <a:t>Test and </a:t>
            </a:r>
            <a:r>
              <a:rPr lang="fr-FR" sz="2400" dirty="0" err="1">
                <a:solidFill>
                  <a:schemeClr val="bg1">
                    <a:lumMod val="75000"/>
                  </a:schemeClr>
                </a:solidFill>
              </a:rPr>
              <a:t>Treat</a:t>
            </a:r>
            <a:endParaRPr lang="fr-FR" sz="2400" dirty="0">
              <a:solidFill>
                <a:schemeClr val="bg1">
                  <a:lumMod val="75000"/>
                </a:schemeClr>
              </a:solidFill>
            </a:endParaRPr>
          </a:p>
          <a:p>
            <a:pPr marL="399930" lvl="1" indent="0">
              <a:lnSpc>
                <a:spcPts val="2000"/>
              </a:lnSpc>
              <a:spcBef>
                <a:spcPct val="25000"/>
              </a:spcBef>
              <a:spcAft>
                <a:spcPct val="25000"/>
              </a:spcAft>
              <a:buClr>
                <a:schemeClr val="accent2"/>
              </a:buClr>
              <a:buSzPct val="120000"/>
              <a:buFontTx/>
              <a:buNone/>
              <a:defRPr/>
            </a:pPr>
            <a:r>
              <a:rPr lang="fr-FR" sz="2000" dirty="0">
                <a:solidFill>
                  <a:schemeClr val="bg1">
                    <a:lumMod val="75000"/>
                  </a:schemeClr>
                </a:solidFill>
              </a:rPr>
              <a:t>- </a:t>
            </a:r>
            <a:r>
              <a:rPr lang="fr-FR" sz="2000" dirty="0" err="1">
                <a:solidFill>
                  <a:schemeClr val="bg1">
                    <a:lumMod val="75000"/>
                  </a:schemeClr>
                </a:solidFill>
              </a:rPr>
              <a:t>Testing</a:t>
            </a:r>
            <a:r>
              <a:rPr lang="fr-FR" sz="2000" dirty="0">
                <a:solidFill>
                  <a:schemeClr val="bg1">
                    <a:lumMod val="75000"/>
                  </a:schemeClr>
                </a:solidFill>
              </a:rPr>
              <a:t> for </a:t>
            </a:r>
            <a:r>
              <a:rPr lang="fr-FR" sz="2000" dirty="0" err="1">
                <a:solidFill>
                  <a:schemeClr val="bg1">
                    <a:lumMod val="75000"/>
                  </a:schemeClr>
                </a:solidFill>
              </a:rPr>
              <a:t>STIs</a:t>
            </a:r>
            <a:r>
              <a:rPr lang="fr-FR" sz="2000" dirty="0">
                <a:solidFill>
                  <a:schemeClr val="bg1">
                    <a:lumMod val="75000"/>
                  </a:schemeClr>
                </a:solidFill>
              </a:rPr>
              <a:t> in high </a:t>
            </a:r>
            <a:r>
              <a:rPr lang="fr-FR" sz="2000" dirty="0" err="1">
                <a:solidFill>
                  <a:schemeClr val="bg1">
                    <a:lumMod val="75000"/>
                  </a:schemeClr>
                </a:solidFill>
              </a:rPr>
              <a:t>risk</a:t>
            </a:r>
            <a:r>
              <a:rPr lang="fr-FR" sz="2000" dirty="0">
                <a:solidFill>
                  <a:schemeClr val="bg1">
                    <a:lumMod val="75000"/>
                  </a:schemeClr>
                </a:solidFill>
              </a:rPr>
              <a:t> </a:t>
            </a:r>
            <a:r>
              <a:rPr lang="fr-FR" sz="2000" dirty="0" err="1">
                <a:solidFill>
                  <a:schemeClr val="bg1">
                    <a:lumMod val="75000"/>
                  </a:schemeClr>
                </a:solidFill>
              </a:rPr>
              <a:t>individuals</a:t>
            </a:r>
            <a:r>
              <a:rPr lang="fr-FR" sz="2000" dirty="0">
                <a:solidFill>
                  <a:schemeClr val="bg1">
                    <a:lumMod val="75000"/>
                  </a:schemeClr>
                </a:solidFill>
              </a:rPr>
              <a:t> </a:t>
            </a:r>
          </a:p>
          <a:p>
            <a:pPr marL="399930" lvl="1" indent="0">
              <a:lnSpc>
                <a:spcPts val="2000"/>
              </a:lnSpc>
              <a:spcBef>
                <a:spcPct val="25000"/>
              </a:spcBef>
              <a:spcAft>
                <a:spcPct val="25000"/>
              </a:spcAft>
              <a:buClr>
                <a:schemeClr val="accent2"/>
              </a:buClr>
              <a:buSzPct val="120000"/>
              <a:buFontTx/>
              <a:buNone/>
              <a:defRPr/>
            </a:pPr>
            <a:r>
              <a:rPr lang="fr-FR" sz="2000" dirty="0">
                <a:solidFill>
                  <a:schemeClr val="bg1">
                    <a:lumMod val="75000"/>
                  </a:schemeClr>
                </a:solidFill>
              </a:rPr>
              <a:t>- </a:t>
            </a:r>
            <a:r>
              <a:rPr lang="fr-FR" sz="2000" dirty="0" err="1">
                <a:solidFill>
                  <a:schemeClr val="bg1">
                    <a:lumMod val="75000"/>
                  </a:schemeClr>
                </a:solidFill>
              </a:rPr>
              <a:t>Treatment</a:t>
            </a:r>
            <a:r>
              <a:rPr lang="fr-FR" sz="2000" dirty="0">
                <a:solidFill>
                  <a:schemeClr val="bg1">
                    <a:lumMod val="75000"/>
                  </a:schemeClr>
                </a:solidFill>
              </a:rPr>
              <a:t> and the </a:t>
            </a:r>
            <a:r>
              <a:rPr lang="fr-FR" sz="2000" dirty="0" err="1">
                <a:solidFill>
                  <a:schemeClr val="bg1">
                    <a:lumMod val="75000"/>
                  </a:schemeClr>
                </a:solidFill>
              </a:rPr>
              <a:t>emergence</a:t>
            </a:r>
            <a:r>
              <a:rPr lang="fr-FR" sz="2000" dirty="0">
                <a:solidFill>
                  <a:schemeClr val="bg1">
                    <a:lumMod val="75000"/>
                  </a:schemeClr>
                </a:solidFill>
              </a:rPr>
              <a:t> of </a:t>
            </a:r>
            <a:r>
              <a:rPr lang="fr-FR" sz="2000" dirty="0" err="1" smtClean="0">
                <a:solidFill>
                  <a:schemeClr val="bg1">
                    <a:lumMod val="75000"/>
                  </a:schemeClr>
                </a:solidFill>
              </a:rPr>
              <a:t>resistance</a:t>
            </a:r>
            <a:endParaRPr lang="fr-FR" sz="800" dirty="0" smtClean="0"/>
          </a:p>
          <a:p>
            <a:pPr marL="363430" indent="-363430">
              <a:lnSpc>
                <a:spcPts val="2000"/>
              </a:lnSpc>
              <a:spcBef>
                <a:spcPct val="25000"/>
              </a:spcBef>
              <a:spcAft>
                <a:spcPct val="25000"/>
              </a:spcAft>
              <a:buClr>
                <a:schemeClr val="accent2"/>
              </a:buClr>
              <a:buSzPct val="120000"/>
              <a:buFont typeface="Wingdings" pitchFamily="2" charset="2"/>
              <a:buChar char="§"/>
              <a:defRPr/>
            </a:pPr>
            <a:r>
              <a:rPr lang="fr-FR" sz="2400" dirty="0" smtClean="0"/>
              <a:t>Partner notification and </a:t>
            </a:r>
            <a:r>
              <a:rPr lang="fr-FR" sz="2400" dirty="0" err="1" smtClean="0"/>
              <a:t>treatment</a:t>
            </a:r>
            <a:endParaRPr lang="fr-FR" sz="2000" u="sng" dirty="0" smtClean="0"/>
          </a:p>
          <a:p>
            <a:pPr marL="399930" lvl="1" indent="0">
              <a:lnSpc>
                <a:spcPts val="2000"/>
              </a:lnSpc>
              <a:spcBef>
                <a:spcPct val="25000"/>
              </a:spcBef>
              <a:spcAft>
                <a:spcPct val="25000"/>
              </a:spcAft>
              <a:buClr>
                <a:schemeClr val="accent2"/>
              </a:buClr>
              <a:buSzPct val="120000"/>
              <a:buFontTx/>
              <a:buNone/>
              <a:defRPr/>
            </a:pPr>
            <a:r>
              <a:rPr lang="fr-FR" sz="2000" dirty="0" smtClean="0">
                <a:solidFill>
                  <a:schemeClr val="bg1">
                    <a:lumMod val="75000"/>
                  </a:schemeClr>
                </a:solidFill>
              </a:rPr>
              <a:t>-</a:t>
            </a:r>
            <a:endParaRPr lang="fr-FR" sz="600" dirty="0"/>
          </a:p>
        </p:txBody>
      </p:sp>
    </p:spTree>
    <p:extLst>
      <p:ext uri="{BB962C8B-B14F-4D97-AF65-F5344CB8AC3E}">
        <p14:creationId xmlns:p14="http://schemas.microsoft.com/office/powerpoint/2010/main" val="1007592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412750" y="171450"/>
            <a:ext cx="8575675" cy="814388"/>
          </a:xfrm>
          <a:solidFill>
            <a:schemeClr val="accent5"/>
          </a:solidFill>
          <a:ln>
            <a:solidFill>
              <a:schemeClr val="tx1"/>
            </a:solidFill>
            <a:miter lim="800000"/>
            <a:headEnd/>
            <a:tailEnd/>
          </a:ln>
        </p:spPr>
        <p:txBody>
          <a:bodyPr/>
          <a:lstStyle/>
          <a:p>
            <a:pPr eaLnBrk="1" hangingPunct="1">
              <a:defRPr/>
            </a:pPr>
            <a:r>
              <a:rPr lang="en-US" sz="2800" b="1" dirty="0"/>
              <a:t/>
            </a:r>
            <a:br>
              <a:rPr lang="en-US" sz="2800" b="1" dirty="0"/>
            </a:br>
            <a:r>
              <a:rPr lang="en-US" sz="2800" b="1" dirty="0"/>
              <a:t>Expedited Treatment of Sex Partners </a:t>
            </a:r>
            <a:r>
              <a:rPr lang="en-US" sz="2800" b="1" dirty="0" smtClean="0"/>
              <a:t>Increases </a:t>
            </a:r>
            <a:r>
              <a:rPr lang="en-US" sz="2800" b="1" dirty="0"/>
              <a:t>Partner Notification in MSM</a:t>
            </a:r>
            <a:br>
              <a:rPr lang="en-US" sz="2800" b="1" dirty="0"/>
            </a:br>
            <a:endParaRPr lang="en-US" altLang="fr-FR" sz="2800" b="1" dirty="0"/>
          </a:p>
        </p:txBody>
      </p:sp>
      <p:sp>
        <p:nvSpPr>
          <p:cNvPr id="214019" name="Rectangle 3"/>
          <p:cNvSpPr>
            <a:spLocks noGrp="1" noChangeArrowheads="1"/>
          </p:cNvSpPr>
          <p:nvPr>
            <p:ph type="body" idx="4294967295"/>
          </p:nvPr>
        </p:nvSpPr>
        <p:spPr>
          <a:xfrm>
            <a:off x="233363" y="1085850"/>
            <a:ext cx="8686800" cy="3773091"/>
          </a:xfrm>
        </p:spPr>
        <p:txBody>
          <a:bodyPr/>
          <a:lstStyle/>
          <a:p>
            <a:pPr>
              <a:spcBef>
                <a:spcPct val="15000"/>
              </a:spcBef>
              <a:spcAft>
                <a:spcPct val="25000"/>
              </a:spcAft>
              <a:buFont typeface="Wingdings" pitchFamily="2" charset="2"/>
              <a:buChar char="§"/>
            </a:pPr>
            <a:r>
              <a:rPr lang="en-US" altLang="fr-FR" sz="1800" smtClean="0"/>
              <a:t>Impact of ETP on self-reported partner notification among MSM in Peru</a:t>
            </a:r>
          </a:p>
          <a:p>
            <a:pPr>
              <a:spcBef>
                <a:spcPct val="15000"/>
              </a:spcBef>
              <a:spcAft>
                <a:spcPct val="25000"/>
              </a:spcAft>
              <a:buFont typeface="Wingdings" pitchFamily="2" charset="2"/>
              <a:buChar char="§"/>
            </a:pPr>
            <a:r>
              <a:rPr lang="en-US" altLang="fr-FR" sz="1800" smtClean="0"/>
              <a:t>173 MSM with symptomatic (n=44) or asymptomatic (n=129) GC/CT </a:t>
            </a:r>
          </a:p>
          <a:p>
            <a:pPr>
              <a:spcBef>
                <a:spcPct val="15000"/>
              </a:spcBef>
              <a:spcAft>
                <a:spcPct val="25000"/>
              </a:spcAft>
              <a:buFont typeface="Wingdings" pitchFamily="2" charset="2"/>
              <a:buChar char="§"/>
            </a:pPr>
            <a:r>
              <a:rPr lang="en-US" altLang="fr-FR" sz="1800" smtClean="0"/>
              <a:t>Randomized to receive standard counseling or counseling + ETP (400mg cefixime + 1g azithromycin)</a:t>
            </a:r>
          </a:p>
          <a:p>
            <a:pPr>
              <a:lnSpc>
                <a:spcPts val="3000"/>
              </a:lnSpc>
              <a:spcBef>
                <a:spcPct val="15000"/>
              </a:spcBef>
              <a:spcAft>
                <a:spcPct val="25000"/>
              </a:spcAft>
              <a:buFont typeface="Wingdings" pitchFamily="2" charset="2"/>
              <a:buChar char="§"/>
            </a:pPr>
            <a:r>
              <a:rPr lang="en-US" altLang="fr-FR" sz="1800" smtClean="0"/>
              <a:t>Primary outcome: self-reported notification at 14-day follow-up visit</a:t>
            </a:r>
          </a:p>
        </p:txBody>
      </p:sp>
      <p:sp>
        <p:nvSpPr>
          <p:cNvPr id="214020" name="ZoneTexte 1"/>
          <p:cNvSpPr txBox="1">
            <a:spLocks noChangeArrowheads="1"/>
          </p:cNvSpPr>
          <p:nvPr/>
        </p:nvSpPr>
        <p:spPr bwMode="auto">
          <a:xfrm>
            <a:off x="6172201" y="4858942"/>
            <a:ext cx="2842388" cy="30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6" rIns="91412" bIns="457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fr-FR" sz="1400" smtClean="0">
                <a:solidFill>
                  <a:srgbClr val="000000"/>
                </a:solidFill>
              </a:rPr>
              <a:t>Clark J et al BMC Medicine 2017 </a:t>
            </a:r>
          </a:p>
        </p:txBody>
      </p:sp>
      <p:graphicFrame>
        <p:nvGraphicFramePr>
          <p:cNvPr id="3" name="Tableau 2"/>
          <p:cNvGraphicFramePr>
            <a:graphicFrameLocks noGrp="1"/>
          </p:cNvGraphicFramePr>
          <p:nvPr/>
        </p:nvGraphicFramePr>
        <p:xfrm>
          <a:off x="350838" y="2584847"/>
          <a:ext cx="8434386" cy="2271714"/>
        </p:xfrm>
        <a:graphic>
          <a:graphicData uri="http://schemas.openxmlformats.org/drawingml/2006/table">
            <a:tbl>
              <a:tblPr firstRow="1" bandRow="1">
                <a:tableStyleId>{5C22544A-7EE6-4342-B048-85BDC9FD1C3A}</a:tableStyleId>
              </a:tblPr>
              <a:tblGrid>
                <a:gridCol w="2486866">
                  <a:extLst>
                    <a:ext uri="{9D8B030D-6E8A-4147-A177-3AD203B41FA5}">
                      <a16:colId xmlns:a16="http://schemas.microsoft.com/office/drawing/2014/main" val="20000"/>
                    </a:ext>
                  </a:extLst>
                </a:gridCol>
                <a:gridCol w="1875746">
                  <a:extLst>
                    <a:ext uri="{9D8B030D-6E8A-4147-A177-3AD203B41FA5}">
                      <a16:colId xmlns:a16="http://schemas.microsoft.com/office/drawing/2014/main" val="20001"/>
                    </a:ext>
                  </a:extLst>
                </a:gridCol>
                <a:gridCol w="2035887">
                  <a:extLst>
                    <a:ext uri="{9D8B030D-6E8A-4147-A177-3AD203B41FA5}">
                      <a16:colId xmlns:a16="http://schemas.microsoft.com/office/drawing/2014/main" val="20002"/>
                    </a:ext>
                  </a:extLst>
                </a:gridCol>
                <a:gridCol w="2035887">
                  <a:extLst>
                    <a:ext uri="{9D8B030D-6E8A-4147-A177-3AD203B41FA5}">
                      <a16:colId xmlns:a16="http://schemas.microsoft.com/office/drawing/2014/main" val="20003"/>
                    </a:ext>
                  </a:extLst>
                </a:gridCol>
              </a:tblGrid>
              <a:tr h="619669">
                <a:tc>
                  <a:txBody>
                    <a:bodyPr/>
                    <a:lstStyle/>
                    <a:p>
                      <a:r>
                        <a:rPr lang="fr-FR" sz="1200" dirty="0" smtClean="0">
                          <a:solidFill>
                            <a:schemeClr val="tx1"/>
                          </a:solidFill>
                        </a:rPr>
                        <a:t>Self-</a:t>
                      </a:r>
                      <a:r>
                        <a:rPr lang="fr-FR" sz="1200" dirty="0" err="1" smtClean="0">
                          <a:solidFill>
                            <a:schemeClr val="tx1"/>
                          </a:solidFill>
                        </a:rPr>
                        <a:t>Reported</a:t>
                      </a:r>
                      <a:r>
                        <a:rPr lang="fr-FR" sz="1200" baseline="0" dirty="0" smtClean="0">
                          <a:solidFill>
                            <a:schemeClr val="tx1"/>
                          </a:solidFill>
                        </a:rPr>
                        <a:t> Partner Notification</a:t>
                      </a:r>
                      <a:endParaRPr lang="fr-FR" sz="1200" dirty="0">
                        <a:solidFill>
                          <a:schemeClr val="tx1"/>
                        </a:solidFill>
                      </a:endParaRPr>
                    </a:p>
                  </a:txBody>
                  <a:tcPr marL="91436" marR="91436" marT="34288" marB="34288">
                    <a:solidFill>
                      <a:schemeClr val="bg2">
                        <a:lumMod val="20000"/>
                        <a:lumOff val="80000"/>
                      </a:schemeClr>
                    </a:solidFill>
                  </a:tcPr>
                </a:tc>
                <a:tc>
                  <a:txBody>
                    <a:bodyPr/>
                    <a:lstStyle/>
                    <a:p>
                      <a:pPr algn="ctr"/>
                      <a:r>
                        <a:rPr lang="fr-FR" sz="1200" dirty="0" smtClean="0">
                          <a:solidFill>
                            <a:schemeClr val="tx1"/>
                          </a:solidFill>
                        </a:rPr>
                        <a:t>ETP</a:t>
                      </a:r>
                      <a:endParaRPr lang="fr-FR" sz="1200" dirty="0">
                        <a:solidFill>
                          <a:schemeClr val="tx1"/>
                        </a:solidFill>
                      </a:endParaRPr>
                    </a:p>
                  </a:txBody>
                  <a:tcPr marL="91436" marR="91436" marT="34288" marB="34288">
                    <a:solidFill>
                      <a:schemeClr val="bg2">
                        <a:lumMod val="20000"/>
                        <a:lumOff val="80000"/>
                      </a:schemeClr>
                    </a:solidFill>
                  </a:tcPr>
                </a:tc>
                <a:tc>
                  <a:txBody>
                    <a:bodyPr/>
                    <a:lstStyle/>
                    <a:p>
                      <a:pPr algn="ctr"/>
                      <a:r>
                        <a:rPr lang="fr-FR" sz="1200" dirty="0" smtClean="0">
                          <a:solidFill>
                            <a:schemeClr val="tx1"/>
                          </a:solidFill>
                        </a:rPr>
                        <a:t>Standard</a:t>
                      </a:r>
                      <a:r>
                        <a:rPr lang="fr-FR" sz="1200" baseline="0" dirty="0" smtClean="0">
                          <a:solidFill>
                            <a:schemeClr val="tx1"/>
                          </a:solidFill>
                        </a:rPr>
                        <a:t> Partner </a:t>
                      </a:r>
                      <a:r>
                        <a:rPr lang="fr-FR" sz="1200" baseline="0" dirty="0" err="1" smtClean="0">
                          <a:solidFill>
                            <a:schemeClr val="tx1"/>
                          </a:solidFill>
                        </a:rPr>
                        <a:t>Referral</a:t>
                      </a:r>
                      <a:endParaRPr lang="fr-FR" sz="1200" dirty="0" smtClean="0">
                        <a:solidFill>
                          <a:schemeClr val="tx1"/>
                        </a:solidFill>
                      </a:endParaRPr>
                    </a:p>
                    <a:p>
                      <a:pPr algn="ctr"/>
                      <a:endParaRPr lang="fr-FR" sz="1100" dirty="0">
                        <a:solidFill>
                          <a:schemeClr val="tx1"/>
                        </a:solidFill>
                      </a:endParaRPr>
                    </a:p>
                  </a:txBody>
                  <a:tcPr marL="91436" marR="91436" marT="34288" marB="34288">
                    <a:solidFill>
                      <a:schemeClr val="bg2">
                        <a:lumMod val="20000"/>
                        <a:lumOff val="80000"/>
                      </a:schemeClr>
                    </a:solidFill>
                  </a:tcPr>
                </a:tc>
                <a:tc>
                  <a:txBody>
                    <a:bodyPr/>
                    <a:lstStyle/>
                    <a:p>
                      <a:pPr algn="ctr"/>
                      <a:r>
                        <a:rPr lang="fr-FR" sz="1200" dirty="0" err="1" smtClean="0">
                          <a:solidFill>
                            <a:schemeClr val="tx1"/>
                          </a:solidFill>
                        </a:rPr>
                        <a:t>Odds</a:t>
                      </a:r>
                      <a:r>
                        <a:rPr lang="fr-FR" sz="1200" dirty="0" smtClean="0">
                          <a:solidFill>
                            <a:schemeClr val="tx1"/>
                          </a:solidFill>
                        </a:rPr>
                        <a:t> Ratio</a:t>
                      </a:r>
                    </a:p>
                    <a:p>
                      <a:pPr algn="ctr"/>
                      <a:r>
                        <a:rPr lang="fr-FR" sz="1200" dirty="0" smtClean="0">
                          <a:solidFill>
                            <a:schemeClr val="tx1"/>
                          </a:solidFill>
                        </a:rPr>
                        <a:t>95% CI</a:t>
                      </a:r>
                      <a:endParaRPr lang="fr-FR" sz="1200" dirty="0">
                        <a:solidFill>
                          <a:schemeClr val="tx1"/>
                        </a:solidFill>
                      </a:endParaRPr>
                    </a:p>
                  </a:txBody>
                  <a:tcPr marL="91436" marR="91436" marT="34288" marB="34288">
                    <a:solidFill>
                      <a:schemeClr val="bg2">
                        <a:lumMod val="20000"/>
                        <a:lumOff val="80000"/>
                      </a:schemeClr>
                    </a:solidFill>
                  </a:tcPr>
                </a:tc>
                <a:extLst>
                  <a:ext uri="{0D108BD9-81ED-4DB2-BD59-A6C34878D82A}">
                    <a16:rowId xmlns:a16="http://schemas.microsoft.com/office/drawing/2014/main" val="10000"/>
                  </a:ext>
                </a:extLst>
              </a:tr>
              <a:tr h="395756">
                <a:tc>
                  <a:txBody>
                    <a:bodyPr/>
                    <a:lstStyle/>
                    <a:p>
                      <a:r>
                        <a:rPr lang="fr-FR" sz="1200" dirty="0" smtClean="0">
                          <a:solidFill>
                            <a:schemeClr val="tx1"/>
                          </a:solidFill>
                        </a:rPr>
                        <a:t>At least one </a:t>
                      </a:r>
                      <a:r>
                        <a:rPr lang="fr-FR" sz="1200" dirty="0" err="1" smtClean="0">
                          <a:solidFill>
                            <a:schemeClr val="tx1"/>
                          </a:solidFill>
                        </a:rPr>
                        <a:t>partner</a:t>
                      </a:r>
                      <a:endParaRPr lang="fr-FR" sz="1200" dirty="0">
                        <a:solidFill>
                          <a:schemeClr val="tx1"/>
                        </a:solidFill>
                      </a:endParaRPr>
                    </a:p>
                  </a:txBody>
                  <a:tcPr marL="91436" marR="91436" marT="34288" marB="34288">
                    <a:solidFill>
                      <a:schemeClr val="bg1"/>
                    </a:solidFill>
                  </a:tcPr>
                </a:tc>
                <a:tc>
                  <a:txBody>
                    <a:bodyPr/>
                    <a:lstStyle/>
                    <a:p>
                      <a:pPr algn="ctr"/>
                      <a:r>
                        <a:rPr lang="fr-FR" sz="1200" dirty="0" smtClean="0"/>
                        <a:t>69/83 (83.1%)</a:t>
                      </a:r>
                      <a:endParaRPr lang="fr-FR" sz="1200" dirty="0"/>
                    </a:p>
                  </a:txBody>
                  <a:tcPr marL="91436" marR="91436" marT="34288" marB="34288">
                    <a:solidFill>
                      <a:schemeClr val="bg1"/>
                    </a:solidFill>
                  </a:tcPr>
                </a:tc>
                <a:tc>
                  <a:txBody>
                    <a:bodyPr/>
                    <a:lstStyle/>
                    <a:p>
                      <a:pPr algn="ctr"/>
                      <a:r>
                        <a:rPr lang="fr-FR" sz="1200" dirty="0" smtClean="0"/>
                        <a:t>42/72 (58.3%)</a:t>
                      </a:r>
                      <a:endParaRPr lang="fr-FR" sz="1200" dirty="0"/>
                    </a:p>
                  </a:txBody>
                  <a:tcPr marL="91436" marR="91436" marT="34288" marB="34288">
                    <a:solidFill>
                      <a:schemeClr val="bg1"/>
                    </a:solidFill>
                  </a:tcPr>
                </a:tc>
                <a:tc>
                  <a:txBody>
                    <a:bodyPr/>
                    <a:lstStyle/>
                    <a:p>
                      <a:pPr algn="ctr"/>
                      <a:r>
                        <a:rPr lang="fr-FR" sz="1200" dirty="0" smtClean="0"/>
                        <a:t>3.52 (1.68-7.39)</a:t>
                      </a:r>
                      <a:endParaRPr lang="fr-FR" sz="1200" dirty="0"/>
                    </a:p>
                  </a:txBody>
                  <a:tcPr marL="91436" marR="91436" marT="34288" marB="34288">
                    <a:solidFill>
                      <a:schemeClr val="bg1"/>
                    </a:solidFill>
                  </a:tcPr>
                </a:tc>
                <a:extLst>
                  <a:ext uri="{0D108BD9-81ED-4DB2-BD59-A6C34878D82A}">
                    <a16:rowId xmlns:a16="http://schemas.microsoft.com/office/drawing/2014/main" val="10001"/>
                  </a:ext>
                </a:extLst>
              </a:tr>
              <a:tr h="398287">
                <a:tc>
                  <a:txBody>
                    <a:bodyPr/>
                    <a:lstStyle/>
                    <a:p>
                      <a:r>
                        <a:rPr lang="fr-FR" sz="1200" dirty="0" smtClean="0"/>
                        <a:t>Stable </a:t>
                      </a:r>
                      <a:r>
                        <a:rPr lang="fr-FR" sz="1200" dirty="0" err="1" smtClean="0"/>
                        <a:t>partner</a:t>
                      </a:r>
                      <a:endParaRPr lang="fr-FR" sz="1200" dirty="0"/>
                    </a:p>
                  </a:txBody>
                  <a:tcPr marL="91436" marR="91436" marT="34288" marB="34288">
                    <a:solidFill>
                      <a:schemeClr val="bg1">
                        <a:lumMod val="95000"/>
                      </a:schemeClr>
                    </a:solidFill>
                  </a:tcPr>
                </a:tc>
                <a:tc>
                  <a:txBody>
                    <a:bodyPr/>
                    <a:lstStyle/>
                    <a:p>
                      <a:pPr algn="ctr"/>
                      <a:r>
                        <a:rPr lang="fr-FR" sz="1200" dirty="0" smtClean="0"/>
                        <a:t>80.9%</a:t>
                      </a:r>
                      <a:endParaRPr lang="fr-FR" sz="1200" dirty="0"/>
                    </a:p>
                  </a:txBody>
                  <a:tcPr marL="91436" marR="91436" marT="34288" marB="34288">
                    <a:solidFill>
                      <a:schemeClr val="bg1">
                        <a:lumMod val="95000"/>
                      </a:schemeClr>
                    </a:solidFill>
                  </a:tcPr>
                </a:tc>
                <a:tc>
                  <a:txBody>
                    <a:bodyPr/>
                    <a:lstStyle/>
                    <a:p>
                      <a:pPr algn="ctr"/>
                      <a:r>
                        <a:rPr lang="fr-FR" sz="1200" dirty="0" smtClean="0"/>
                        <a:t>51.6%</a:t>
                      </a:r>
                      <a:endParaRPr lang="fr-FR" sz="1200" dirty="0"/>
                    </a:p>
                  </a:txBody>
                  <a:tcPr marL="91436" marR="91436" marT="34288" marB="34288">
                    <a:solidFill>
                      <a:schemeClr val="bg1">
                        <a:lumMod val="95000"/>
                      </a:schemeClr>
                    </a:solidFill>
                  </a:tcPr>
                </a:tc>
                <a:tc>
                  <a:txBody>
                    <a:bodyPr/>
                    <a:lstStyle/>
                    <a:p>
                      <a:pPr algn="ctr"/>
                      <a:endParaRPr lang="fr-FR" sz="1200" dirty="0"/>
                    </a:p>
                  </a:txBody>
                  <a:tcPr marL="91436" marR="91436" marT="34288" marB="34288">
                    <a:solidFill>
                      <a:schemeClr val="bg1">
                        <a:lumMod val="95000"/>
                      </a:schemeClr>
                    </a:solidFill>
                  </a:tcPr>
                </a:tc>
                <a:extLst>
                  <a:ext uri="{0D108BD9-81ED-4DB2-BD59-A6C34878D82A}">
                    <a16:rowId xmlns:a16="http://schemas.microsoft.com/office/drawing/2014/main" val="10002"/>
                  </a:ext>
                </a:extLst>
              </a:tr>
              <a:tr h="405167">
                <a:tc>
                  <a:txBody>
                    <a:bodyPr/>
                    <a:lstStyle/>
                    <a:p>
                      <a:r>
                        <a:rPr lang="fr-FR" sz="1200" dirty="0" err="1" smtClean="0"/>
                        <a:t>Casual</a:t>
                      </a:r>
                      <a:r>
                        <a:rPr lang="fr-FR" sz="1200" dirty="0" smtClean="0"/>
                        <a:t> </a:t>
                      </a:r>
                      <a:r>
                        <a:rPr lang="fr-FR" sz="1200" dirty="0" err="1" smtClean="0"/>
                        <a:t>partner</a:t>
                      </a:r>
                      <a:endParaRPr lang="fr-FR" sz="1200" dirty="0"/>
                    </a:p>
                  </a:txBody>
                  <a:tcPr marL="91436" marR="91436" marT="34288" marB="34288">
                    <a:solidFill>
                      <a:schemeClr val="bg1"/>
                    </a:solidFill>
                  </a:tcPr>
                </a:tc>
                <a:tc>
                  <a:txBody>
                    <a:bodyPr/>
                    <a:lstStyle/>
                    <a:p>
                      <a:pPr algn="ctr"/>
                      <a:r>
                        <a:rPr lang="fr-FR" sz="1200" dirty="0" smtClean="0"/>
                        <a:t>54.8%</a:t>
                      </a:r>
                      <a:endParaRPr lang="fr-FR" sz="1200" dirty="0"/>
                    </a:p>
                  </a:txBody>
                  <a:tcPr marL="91436" marR="91436" marT="34288" marB="34288">
                    <a:solidFill>
                      <a:schemeClr val="bg1"/>
                    </a:solidFill>
                  </a:tcPr>
                </a:tc>
                <a:tc>
                  <a:txBody>
                    <a:bodyPr/>
                    <a:lstStyle/>
                    <a:p>
                      <a:pPr algn="ctr"/>
                      <a:r>
                        <a:rPr lang="fr-FR" sz="1200" dirty="0" smtClean="0"/>
                        <a:t>33.3%</a:t>
                      </a:r>
                      <a:endParaRPr lang="fr-FR" sz="1200" dirty="0"/>
                    </a:p>
                  </a:txBody>
                  <a:tcPr marL="91436" marR="91436" marT="34288" marB="34288">
                    <a:solidFill>
                      <a:schemeClr val="bg1"/>
                    </a:solidFill>
                  </a:tcPr>
                </a:tc>
                <a:tc>
                  <a:txBody>
                    <a:bodyPr/>
                    <a:lstStyle/>
                    <a:p>
                      <a:pPr algn="ctr"/>
                      <a:endParaRPr lang="fr-FR" sz="1200" dirty="0"/>
                    </a:p>
                  </a:txBody>
                  <a:tcPr marL="91436" marR="91436" marT="34288" marB="34288">
                    <a:solidFill>
                      <a:schemeClr val="bg1"/>
                    </a:solidFill>
                  </a:tcPr>
                </a:tc>
                <a:extLst>
                  <a:ext uri="{0D108BD9-81ED-4DB2-BD59-A6C34878D82A}">
                    <a16:rowId xmlns:a16="http://schemas.microsoft.com/office/drawing/2014/main" val="10003"/>
                  </a:ext>
                </a:extLst>
              </a:tr>
              <a:tr h="452835">
                <a:tc>
                  <a:txBody>
                    <a:bodyPr/>
                    <a:lstStyle/>
                    <a:p>
                      <a:r>
                        <a:rPr lang="fr-FR" sz="1200" baseline="0" dirty="0" err="1" smtClean="0"/>
                        <a:t>Recurrent</a:t>
                      </a:r>
                      <a:r>
                        <a:rPr lang="fr-FR" sz="1200" baseline="0" dirty="0" smtClean="0"/>
                        <a:t> GC/CT</a:t>
                      </a:r>
                      <a:endParaRPr lang="fr-FR" sz="1200" dirty="0"/>
                    </a:p>
                  </a:txBody>
                  <a:tcPr marL="91436" marR="91436" marT="34288" marB="34288">
                    <a:solidFill>
                      <a:schemeClr val="bg1">
                        <a:lumMod val="95000"/>
                      </a:schemeClr>
                    </a:solidFill>
                  </a:tcPr>
                </a:tc>
                <a:tc>
                  <a:txBody>
                    <a:bodyPr/>
                    <a:lstStyle/>
                    <a:p>
                      <a:pPr algn="ctr"/>
                      <a:r>
                        <a:rPr lang="fr-FR" sz="1200" dirty="0" smtClean="0"/>
                        <a:t>5/83 (6%)</a:t>
                      </a:r>
                      <a:endParaRPr lang="fr-FR" sz="1200" dirty="0"/>
                    </a:p>
                  </a:txBody>
                  <a:tcPr marL="91436" marR="91436" marT="34288" marB="34288">
                    <a:solidFill>
                      <a:schemeClr val="bg1">
                        <a:lumMod val="95000"/>
                      </a:schemeClr>
                    </a:solidFill>
                  </a:tcPr>
                </a:tc>
                <a:tc>
                  <a:txBody>
                    <a:bodyPr/>
                    <a:lstStyle/>
                    <a:p>
                      <a:pPr algn="ctr"/>
                      <a:r>
                        <a:rPr lang="fr-FR" sz="1200" dirty="0" smtClean="0"/>
                        <a:t>4/72 (5.6%)</a:t>
                      </a:r>
                      <a:endParaRPr lang="fr-FR" sz="1200" dirty="0"/>
                    </a:p>
                  </a:txBody>
                  <a:tcPr marL="91436" marR="91436" marT="34288" marB="34288">
                    <a:solidFill>
                      <a:schemeClr val="bg1">
                        <a:lumMod val="95000"/>
                      </a:schemeClr>
                    </a:solidFill>
                  </a:tcPr>
                </a:tc>
                <a:tc>
                  <a:txBody>
                    <a:bodyPr/>
                    <a:lstStyle/>
                    <a:p>
                      <a:pPr algn="ctr"/>
                      <a:endParaRPr lang="fr-FR" sz="1200" dirty="0"/>
                    </a:p>
                  </a:txBody>
                  <a:tcPr marL="91436" marR="91436" marT="34288" marB="34288">
                    <a:solidFill>
                      <a:schemeClr val="bg1">
                        <a:lumMod val="95000"/>
                      </a:schemeClr>
                    </a:solidFill>
                  </a:tcPr>
                </a:tc>
                <a:extLst>
                  <a:ext uri="{0D108BD9-81ED-4DB2-BD59-A6C34878D82A}">
                    <a16:rowId xmlns:a16="http://schemas.microsoft.com/office/drawing/2014/main" val="10004"/>
                  </a:ext>
                </a:extLst>
              </a:tr>
            </a:tbl>
          </a:graphicData>
        </a:graphic>
      </p:graphicFrame>
      <p:sp>
        <p:nvSpPr>
          <p:cNvPr id="11" name="Rectangle à coins arrondis 10"/>
          <p:cNvSpPr/>
          <p:nvPr/>
        </p:nvSpPr>
        <p:spPr>
          <a:xfrm>
            <a:off x="304800" y="3140869"/>
            <a:ext cx="8326438"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eaLnBrk="0" hangingPunct="0">
              <a:defRPr/>
            </a:pPr>
            <a:endParaRPr lang="fr-FR">
              <a:solidFill>
                <a:srgbClr val="FFFFFF"/>
              </a:solidFill>
            </a:endParaRPr>
          </a:p>
        </p:txBody>
      </p:sp>
      <p:sp>
        <p:nvSpPr>
          <p:cNvPr id="8" name="Rectangle à coins arrondis 7"/>
          <p:cNvSpPr/>
          <p:nvPr/>
        </p:nvSpPr>
        <p:spPr>
          <a:xfrm>
            <a:off x="304800" y="4361260"/>
            <a:ext cx="624205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eaLnBrk="0" hangingPunct="0">
              <a:defRPr/>
            </a:pPr>
            <a:endParaRPr lang="fr-FR">
              <a:solidFill>
                <a:srgbClr val="FFFFFF"/>
              </a:solidFill>
            </a:endParaRPr>
          </a:p>
        </p:txBody>
      </p:sp>
    </p:spTree>
    <p:extLst>
      <p:ext uri="{BB962C8B-B14F-4D97-AF65-F5344CB8AC3E}">
        <p14:creationId xmlns:p14="http://schemas.microsoft.com/office/powerpoint/2010/main" val="248586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88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8472"/>
            <a:ext cx="9701213"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extLst>
      <p:ext uri="{BB962C8B-B14F-4D97-AF65-F5344CB8AC3E}">
        <p14:creationId xmlns:p14="http://schemas.microsoft.com/office/powerpoint/2010/main" val="11026035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533400" y="114300"/>
            <a:ext cx="8305800" cy="628650"/>
          </a:xfrm>
          <a:solidFill>
            <a:srgbClr val="DAEDEF"/>
          </a:solidFill>
          <a:ln>
            <a:solidFill>
              <a:schemeClr val="tx1"/>
            </a:solidFill>
            <a:miter lim="800000"/>
            <a:headEnd/>
            <a:tailEnd/>
          </a:ln>
        </p:spPr>
        <p:txBody>
          <a:bodyPr/>
          <a:lstStyle/>
          <a:p>
            <a:r>
              <a:rPr lang="fr-FR" altLang="fr-FR" sz="4000" b="1" smtClean="0"/>
              <a:t>Summary</a:t>
            </a:r>
          </a:p>
        </p:txBody>
      </p:sp>
      <p:sp>
        <p:nvSpPr>
          <p:cNvPr id="229379" name="Rectangle 3"/>
          <p:cNvSpPr>
            <a:spLocks noGrp="1" noChangeArrowheads="1"/>
          </p:cNvSpPr>
          <p:nvPr>
            <p:ph type="body" idx="4294967295"/>
          </p:nvPr>
        </p:nvSpPr>
        <p:spPr>
          <a:xfrm>
            <a:off x="152400" y="857250"/>
            <a:ext cx="8839200" cy="3968354"/>
          </a:xfrm>
        </p:spPr>
        <p:txBody>
          <a:bodyPr/>
          <a:lstStyle/>
          <a:p>
            <a:pPr>
              <a:spcBef>
                <a:spcPct val="15000"/>
              </a:spcBef>
              <a:spcAft>
                <a:spcPct val="25000"/>
              </a:spcAft>
              <a:buFont typeface="Wingdings" pitchFamily="2" charset="2"/>
              <a:buChar char="§"/>
            </a:pPr>
            <a:r>
              <a:rPr lang="en-US" altLang="fr-FR" sz="2000" dirty="0" smtClean="0"/>
              <a:t>ART/PrEP implementation: high rates of </a:t>
            </a:r>
            <a:r>
              <a:rPr lang="en-US" altLang="fr-FR" sz="2000" dirty="0" err="1" smtClean="0"/>
              <a:t>condomless</a:t>
            </a:r>
            <a:r>
              <a:rPr lang="en-US" altLang="fr-FR" sz="2000" dirty="0" smtClean="0"/>
              <a:t> sex and STIs did not undermine high efficacy against HIV </a:t>
            </a:r>
          </a:p>
          <a:p>
            <a:pPr>
              <a:spcBef>
                <a:spcPct val="15000"/>
              </a:spcBef>
              <a:spcAft>
                <a:spcPct val="25000"/>
              </a:spcAft>
              <a:buFont typeface="Wingdings" pitchFamily="2" charset="2"/>
              <a:buChar char="§"/>
            </a:pPr>
            <a:r>
              <a:rPr lang="en-US" altLang="fr-FR" sz="2000" dirty="0" smtClean="0"/>
              <a:t>New interventions to reinforce individual perception of STIs risk and promote condom use </a:t>
            </a:r>
          </a:p>
          <a:p>
            <a:pPr>
              <a:spcBef>
                <a:spcPct val="15000"/>
              </a:spcBef>
              <a:spcAft>
                <a:spcPct val="25000"/>
              </a:spcAft>
              <a:buFont typeface="Wingdings" pitchFamily="2" charset="2"/>
              <a:buChar char="§"/>
            </a:pPr>
            <a:r>
              <a:rPr lang="en-US" altLang="fr-FR" sz="2000" dirty="0" smtClean="0"/>
              <a:t>Frequent testing, early diagnosis, appropriate treatment and better partner notification should help reduce STIs incidence</a:t>
            </a:r>
          </a:p>
          <a:p>
            <a:pPr>
              <a:spcBef>
                <a:spcPct val="15000"/>
              </a:spcBef>
              <a:spcAft>
                <a:spcPct val="25000"/>
              </a:spcAft>
              <a:buFont typeface="Wingdings" pitchFamily="2" charset="2"/>
              <a:buChar char="§"/>
            </a:pPr>
            <a:r>
              <a:rPr lang="en-US" altLang="fr-FR" sz="2000" dirty="0" smtClean="0"/>
              <a:t>New behavioral and biomedical strategies to be tested</a:t>
            </a:r>
          </a:p>
          <a:p>
            <a:pPr>
              <a:spcBef>
                <a:spcPct val="15000"/>
              </a:spcBef>
              <a:spcAft>
                <a:spcPct val="25000"/>
              </a:spcAft>
              <a:buFont typeface="Wingdings" pitchFamily="2" charset="2"/>
              <a:buChar char="§"/>
            </a:pPr>
            <a:r>
              <a:rPr lang="fr-FR" altLang="fr-FR" sz="2000" dirty="0" err="1" smtClean="0"/>
              <a:t>STIs</a:t>
            </a:r>
            <a:r>
              <a:rPr lang="fr-FR" altLang="fr-FR" sz="2000" dirty="0" smtClean="0"/>
              <a:t> </a:t>
            </a:r>
            <a:r>
              <a:rPr lang="fr-FR" altLang="fr-FR" sz="2000" dirty="0" err="1" smtClean="0"/>
              <a:t>should</a:t>
            </a:r>
            <a:r>
              <a:rPr lang="fr-FR" altLang="fr-FR" sz="2000" dirty="0" smtClean="0"/>
              <a:t> not </a:t>
            </a:r>
            <a:r>
              <a:rPr lang="fr-FR" altLang="fr-FR" sz="2000" dirty="0" err="1" smtClean="0"/>
              <a:t>be</a:t>
            </a:r>
            <a:r>
              <a:rPr lang="fr-FR" altLang="fr-FR" sz="2000" dirty="0" smtClean="0"/>
              <a:t> an excuse to </a:t>
            </a:r>
            <a:r>
              <a:rPr lang="fr-FR" altLang="fr-FR" sz="2000" dirty="0" err="1" smtClean="0"/>
              <a:t>deny</a:t>
            </a:r>
            <a:r>
              <a:rPr lang="fr-FR" altLang="fr-FR" sz="2000" dirty="0" smtClean="0"/>
              <a:t> PrEP </a:t>
            </a:r>
            <a:r>
              <a:rPr lang="fr-FR" altLang="fr-FR" sz="2000" dirty="0" err="1" smtClean="0"/>
              <a:t>access</a:t>
            </a:r>
            <a:r>
              <a:rPr lang="fr-FR" altLang="fr-FR" sz="2000" dirty="0" smtClean="0"/>
              <a:t> </a:t>
            </a:r>
          </a:p>
          <a:p>
            <a:pPr>
              <a:spcBef>
                <a:spcPct val="15000"/>
              </a:spcBef>
              <a:spcAft>
                <a:spcPct val="25000"/>
              </a:spcAft>
              <a:buFont typeface="Wingdings" pitchFamily="2" charset="2"/>
              <a:buChar char="§"/>
            </a:pPr>
            <a:r>
              <a:rPr lang="en-US" altLang="fr-FR" sz="2000" dirty="0" smtClean="0">
                <a:ea typeface="MS PGothic" pitchFamily="34" charset="-128"/>
              </a:rPr>
              <a:t>Community and individuals empowerment is key </a:t>
            </a:r>
          </a:p>
          <a:p>
            <a:pPr>
              <a:spcBef>
                <a:spcPct val="15000"/>
              </a:spcBef>
              <a:spcAft>
                <a:spcPct val="25000"/>
              </a:spcAft>
              <a:buFont typeface="Wingdings" pitchFamily="2" charset="2"/>
              <a:buChar char="§"/>
            </a:pPr>
            <a:r>
              <a:rPr lang="en-US" altLang="fr-FR" sz="2000" dirty="0" smtClean="0"/>
              <a:t>More research to meet </a:t>
            </a:r>
            <a:r>
              <a:rPr lang="en-US" altLang="fr-FR" sz="2000" dirty="0" smtClean="0">
                <a:ea typeface="MS PGothic" pitchFamily="34" charset="-128"/>
              </a:rPr>
              <a:t>2030 WHO/UNAIDS targets: reduce incidence of HIV and STIs by 90%</a:t>
            </a:r>
            <a:endParaRPr lang="fr-FR" altLang="fr-FR" sz="2000" dirty="0" smtClean="0">
              <a:ea typeface="MS PGothic" pitchFamily="34" charset="-128"/>
            </a:endParaRPr>
          </a:p>
        </p:txBody>
      </p:sp>
    </p:spTree>
    <p:extLst>
      <p:ext uri="{BB962C8B-B14F-4D97-AF65-F5344CB8AC3E}">
        <p14:creationId xmlns:p14="http://schemas.microsoft.com/office/powerpoint/2010/main" val="2762366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93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93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93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937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93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93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371600" y="114300"/>
            <a:ext cx="6324600" cy="514350"/>
          </a:xfrm>
          <a:solidFill>
            <a:schemeClr val="accent5"/>
          </a:solidFill>
          <a:ln>
            <a:solidFill>
              <a:schemeClr val="tx1"/>
            </a:solidFill>
            <a:miter lim="800000"/>
            <a:headEnd/>
            <a:tailEnd/>
          </a:ln>
        </p:spPr>
        <p:txBody>
          <a:bodyPr/>
          <a:lstStyle/>
          <a:p>
            <a:pPr eaLnBrk="1" hangingPunct="1">
              <a:defRPr/>
            </a:pPr>
            <a:r>
              <a:rPr lang="en-US" altLang="fr-FR" sz="3600" b="1" dirty="0"/>
              <a:t>Acknowledgments</a:t>
            </a:r>
            <a:endParaRPr lang="en-US" altLang="fr-FR" sz="3600" b="1" dirty="0" smtClean="0"/>
          </a:p>
        </p:txBody>
      </p:sp>
      <p:pic>
        <p:nvPicPr>
          <p:cNvPr id="149507" name="Picture 10" descr="logo_an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850" y="4160044"/>
            <a:ext cx="17272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8" name="Picture 10"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2402" y="3508772"/>
            <a:ext cx="1819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9" name="Picture 2" descr="C:\Users\549637\AppData\Local\Microsoft\Windows\Temporary Internet Files\Content.Outlook\H2OOR11A\IMG_5841.JPG"/>
          <p:cNvPicPr>
            <a:picLocks noChangeAspect="1" noChangeArrowheads="1"/>
          </p:cNvPicPr>
          <p:nvPr/>
        </p:nvPicPr>
        <p:blipFill>
          <a:blip r:embed="rId5" cstate="print">
            <a:extLst>
              <a:ext uri="{28A0092B-C50C-407E-A947-70E740481C1C}">
                <a14:useLocalDpi xmlns:a14="http://schemas.microsoft.com/office/drawing/2010/main" val="0"/>
              </a:ext>
            </a:extLst>
          </a:blip>
          <a:srcRect t="32002" b="21962"/>
          <a:stretch>
            <a:fillRect/>
          </a:stretch>
        </p:blipFill>
        <p:spPr bwMode="auto">
          <a:xfrm>
            <a:off x="1981200" y="733220"/>
            <a:ext cx="5070477" cy="271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1" name="Picture 11"/>
          <p:cNvPicPr>
            <a:picLocks noChangeAspect="1" noChangeArrowheads="1"/>
          </p:cNvPicPr>
          <p:nvPr/>
        </p:nvPicPr>
        <p:blipFill>
          <a:blip r:embed="rId6"/>
          <a:srcRect/>
          <a:stretch>
            <a:fillRect/>
          </a:stretch>
        </p:blipFill>
        <p:spPr bwMode="auto">
          <a:xfrm>
            <a:off x="4162425" y="3451622"/>
            <a:ext cx="908050" cy="6810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9511" name="AutoShape 14" descr="Résultat de recherche d'images pour &quot;hopital saint-louis&quot;"/>
          <p:cNvSpPr>
            <a:spLocks noChangeAspect="1" noChangeArrowheads="1"/>
          </p:cNvSpPr>
          <p:nvPr/>
        </p:nvSpPr>
        <p:spPr bwMode="auto">
          <a:xfrm>
            <a:off x="155575" y="-1302544"/>
            <a:ext cx="9525000" cy="272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fr-FR" smtClean="0">
              <a:solidFill>
                <a:srgbClr val="000000"/>
              </a:solidFill>
              <a:latin typeface="Arial" pitchFamily="34" charset="0"/>
            </a:endParaRPr>
          </a:p>
        </p:txBody>
      </p:sp>
      <p:sp>
        <p:nvSpPr>
          <p:cNvPr id="149512" name="AutoShape 16" descr="Résultat de recherche d'images pour &quot;hopital saint-louis&quot;"/>
          <p:cNvSpPr>
            <a:spLocks noChangeAspect="1" noChangeArrowheads="1"/>
          </p:cNvSpPr>
          <p:nvPr/>
        </p:nvSpPr>
        <p:spPr bwMode="auto">
          <a:xfrm>
            <a:off x="307975" y="-1188244"/>
            <a:ext cx="9525000" cy="272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fr-FR" smtClean="0">
              <a:solidFill>
                <a:srgbClr val="000000"/>
              </a:solidFill>
              <a:latin typeface="Arial" pitchFamily="34" charset="0"/>
            </a:endParaRPr>
          </a:p>
        </p:txBody>
      </p:sp>
      <p:pic>
        <p:nvPicPr>
          <p:cNvPr id="133137" name="Picture 17"/>
          <p:cNvPicPr>
            <a:picLocks noChangeAspect="1" noChangeArrowheads="1"/>
          </p:cNvPicPr>
          <p:nvPr/>
        </p:nvPicPr>
        <p:blipFill>
          <a:blip r:embed="rId7"/>
          <a:srcRect/>
          <a:stretch>
            <a:fillRect/>
          </a:stretch>
        </p:blipFill>
        <p:spPr bwMode="auto">
          <a:xfrm>
            <a:off x="2057403" y="3508776"/>
            <a:ext cx="2066925" cy="58697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39" name="Picture 19"/>
          <p:cNvPicPr>
            <a:picLocks noChangeAspect="1" noChangeArrowheads="1"/>
          </p:cNvPicPr>
          <p:nvPr/>
        </p:nvPicPr>
        <p:blipFill>
          <a:blip r:embed="rId8"/>
          <a:srcRect/>
          <a:stretch>
            <a:fillRect/>
          </a:stretch>
        </p:blipFill>
        <p:spPr bwMode="auto">
          <a:xfrm>
            <a:off x="155578" y="769144"/>
            <a:ext cx="1292225" cy="971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0" name="Picture 20"/>
          <p:cNvPicPr>
            <a:picLocks noChangeAspect="1" noChangeArrowheads="1"/>
          </p:cNvPicPr>
          <p:nvPr/>
        </p:nvPicPr>
        <p:blipFill>
          <a:blip r:embed="rId9"/>
          <a:srcRect/>
          <a:stretch>
            <a:fillRect/>
          </a:stretch>
        </p:blipFill>
        <p:spPr bwMode="auto">
          <a:xfrm>
            <a:off x="150815" y="1615682"/>
            <a:ext cx="1292225" cy="12501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2" name="Picture 22"/>
          <p:cNvPicPr>
            <a:picLocks noChangeAspect="1" noChangeArrowheads="1"/>
          </p:cNvPicPr>
          <p:nvPr/>
        </p:nvPicPr>
        <p:blipFill>
          <a:blip r:embed="rId10"/>
          <a:srcRect/>
          <a:stretch>
            <a:fillRect/>
          </a:stretch>
        </p:blipFill>
        <p:spPr bwMode="auto">
          <a:xfrm>
            <a:off x="96838" y="2058591"/>
            <a:ext cx="1376362" cy="103227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3" name="Picture 23"/>
          <p:cNvPicPr>
            <a:picLocks noChangeAspect="1" noChangeArrowheads="1"/>
          </p:cNvPicPr>
          <p:nvPr/>
        </p:nvPicPr>
        <p:blipFill>
          <a:blip r:embed="rId11"/>
          <a:srcRect/>
          <a:stretch>
            <a:fillRect/>
          </a:stretch>
        </p:blipFill>
        <p:spPr bwMode="auto">
          <a:xfrm>
            <a:off x="7537452" y="2045494"/>
            <a:ext cx="1506538" cy="100607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9518"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102" y="4569619"/>
            <a:ext cx="2603500" cy="45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pic>
        <p:nvPicPr>
          <p:cNvPr id="149519"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6353" y="762002"/>
            <a:ext cx="1330325" cy="97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pic>
        <p:nvPicPr>
          <p:cNvPr id="149520"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27891" y="3594501"/>
            <a:ext cx="1690687" cy="345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pic>
        <p:nvPicPr>
          <p:cNvPr id="149521" name="Picture 19" descr="Résultat de recherche d'images pour &quot;twitter&quot;">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13502" y="4549379"/>
            <a:ext cx="638175" cy="38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22" name="Rectangle 1"/>
          <p:cNvSpPr>
            <a:spLocks noChangeArrowheads="1"/>
          </p:cNvSpPr>
          <p:nvPr/>
        </p:nvSpPr>
        <p:spPr bwMode="auto">
          <a:xfrm>
            <a:off x="7010403" y="4605338"/>
            <a:ext cx="18421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fr-FR" smtClean="0">
                <a:solidFill>
                  <a:srgbClr val="000000"/>
                </a:solidFill>
                <a:latin typeface="Arial" pitchFamily="34" charset="0"/>
              </a:rPr>
              <a:t>@jmmolinaparis</a:t>
            </a:r>
          </a:p>
        </p:txBody>
      </p:sp>
      <p:pic>
        <p:nvPicPr>
          <p:cNvPr id="149523" name="Picture 20" descr="C:\Users\549637\AppData\Local\Microsoft\Windows\Temporary Internet Files\Content.Outlook\H2OOR11A\Universite_Paris_logo_vertical_1000px.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4027" y="3467104"/>
            <a:ext cx="1146175" cy="85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20030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1"/>
          <p:cNvSpPr>
            <a:spLocks noGrp="1"/>
          </p:cNvSpPr>
          <p:nvPr>
            <p:ph type="title"/>
          </p:nvPr>
        </p:nvSpPr>
        <p:spPr>
          <a:xfrm>
            <a:off x="163514" y="171450"/>
            <a:ext cx="8675687" cy="914400"/>
          </a:xfrm>
          <a:solidFill>
            <a:schemeClr val="accent5"/>
          </a:solidFill>
          <a:ln>
            <a:solidFill>
              <a:schemeClr val="tx2"/>
            </a:solidFill>
            <a:miter lim="800000"/>
            <a:headEnd/>
            <a:tailEnd/>
          </a:ln>
        </p:spPr>
        <p:txBody>
          <a:bodyPr/>
          <a:lstStyle/>
          <a:p>
            <a:pPr marL="74985">
              <a:defRPr/>
            </a:pPr>
            <a:r>
              <a:rPr lang="fr-FR" sz="3200" b="1" spc="-11" dirty="0">
                <a:cs typeface="Arial"/>
              </a:rPr>
              <a:t>The </a:t>
            </a:r>
            <a:r>
              <a:rPr lang="fr-FR" sz="3200" b="1" spc="-11" dirty="0" err="1">
                <a:cs typeface="Arial"/>
              </a:rPr>
              <a:t>Success</a:t>
            </a:r>
            <a:r>
              <a:rPr lang="fr-FR" sz="3200" b="1" spc="-11" dirty="0">
                <a:cs typeface="Arial"/>
              </a:rPr>
              <a:t> of ART for </a:t>
            </a:r>
            <a:r>
              <a:rPr lang="fr-FR" sz="3200" b="1" spc="-11" dirty="0" smtClean="0">
                <a:cs typeface="Arial"/>
              </a:rPr>
              <a:t/>
            </a:r>
            <a:br>
              <a:rPr lang="fr-FR" sz="3200" b="1" spc="-11" dirty="0" smtClean="0">
                <a:cs typeface="Arial"/>
              </a:rPr>
            </a:br>
            <a:r>
              <a:rPr lang="fr-FR" sz="3200" b="1" spc="-11" dirty="0" err="1" smtClean="0">
                <a:cs typeface="Arial"/>
              </a:rPr>
              <a:t>Treatment</a:t>
            </a:r>
            <a:r>
              <a:rPr lang="fr-FR" sz="3200" b="1" spc="-11" dirty="0" smtClean="0">
                <a:cs typeface="Arial"/>
              </a:rPr>
              <a:t> and </a:t>
            </a:r>
            <a:r>
              <a:rPr lang="fr-FR" sz="3200" b="1" spc="-11" dirty="0" err="1" smtClean="0">
                <a:cs typeface="Arial"/>
              </a:rPr>
              <a:t>Prevention</a:t>
            </a:r>
            <a:r>
              <a:rPr lang="fr-FR" sz="3200" b="1" spc="-11" dirty="0" smtClean="0">
                <a:cs typeface="Arial"/>
              </a:rPr>
              <a:t> </a:t>
            </a:r>
            <a:r>
              <a:rPr lang="fr-FR" sz="3200" b="1" spc="-11" dirty="0">
                <a:cs typeface="Arial"/>
              </a:rPr>
              <a:t>of </a:t>
            </a:r>
            <a:r>
              <a:rPr lang="fr-FR" sz="3200" b="1" spc="-11" dirty="0" smtClean="0">
                <a:cs typeface="Arial"/>
              </a:rPr>
              <a:t>HIV</a:t>
            </a:r>
            <a:endParaRPr lang="fr-FR" sz="1800" b="1" spc="-11" dirty="0">
              <a:cs typeface="Arial"/>
            </a:endParaRPr>
          </a:p>
        </p:txBody>
      </p:sp>
      <p:sp>
        <p:nvSpPr>
          <p:cNvPr id="157699" name="Espace réservé du contenu 2"/>
          <p:cNvSpPr>
            <a:spLocks noGrp="1"/>
          </p:cNvSpPr>
          <p:nvPr>
            <p:ph idx="1"/>
          </p:nvPr>
        </p:nvSpPr>
        <p:spPr>
          <a:xfrm>
            <a:off x="228600" y="1581150"/>
            <a:ext cx="8839200" cy="3769519"/>
          </a:xfrm>
        </p:spPr>
        <p:txBody>
          <a:bodyPr/>
          <a:lstStyle/>
          <a:p>
            <a:pPr marL="341278" indent="-341278">
              <a:defRPr/>
            </a:pPr>
            <a:r>
              <a:rPr lang="fr-FR" altLang="fr-FR" sz="1800" dirty="0" err="1">
                <a:ea typeface="MS PGothic" pitchFamily="34" charset="-128"/>
              </a:rPr>
              <a:t>Combined</a:t>
            </a:r>
            <a:r>
              <a:rPr lang="fr-FR" altLang="fr-FR" sz="1800" dirty="0">
                <a:ea typeface="MS PGothic" pitchFamily="34" charset="-128"/>
              </a:rPr>
              <a:t> ART for the </a:t>
            </a:r>
            <a:r>
              <a:rPr lang="fr-FR" altLang="fr-FR" sz="1800" dirty="0" err="1">
                <a:ea typeface="MS PGothic" pitchFamily="34" charset="-128"/>
              </a:rPr>
              <a:t>treatment</a:t>
            </a:r>
            <a:r>
              <a:rPr lang="fr-FR" altLang="fr-FR" sz="1800" dirty="0">
                <a:ea typeface="MS PGothic" pitchFamily="34" charset="-128"/>
              </a:rPr>
              <a:t> of HIV-infection </a:t>
            </a:r>
          </a:p>
          <a:p>
            <a:pPr marL="341278" indent="-341278">
              <a:defRPr/>
            </a:pPr>
            <a:r>
              <a:rPr lang="fr-FR" altLang="fr-FR" sz="1800" dirty="0" err="1">
                <a:ea typeface="MS PGothic" pitchFamily="34" charset="-128"/>
              </a:rPr>
              <a:t>Improved</a:t>
            </a:r>
            <a:r>
              <a:rPr lang="fr-FR" altLang="fr-FR" sz="1800" dirty="0">
                <a:ea typeface="MS PGothic" pitchFamily="34" charset="-128"/>
              </a:rPr>
              <a:t> </a:t>
            </a:r>
            <a:r>
              <a:rPr lang="fr-FR" altLang="fr-FR" sz="1800" dirty="0" err="1">
                <a:ea typeface="MS PGothic" pitchFamily="34" charset="-128"/>
              </a:rPr>
              <a:t>regimens</a:t>
            </a:r>
            <a:r>
              <a:rPr lang="fr-FR" altLang="fr-FR" sz="1800" dirty="0">
                <a:ea typeface="MS PGothic" pitchFamily="34" charset="-128"/>
              </a:rPr>
              <a:t> to </a:t>
            </a:r>
            <a:r>
              <a:rPr lang="fr-FR" altLang="fr-FR" sz="1800" dirty="0" err="1">
                <a:ea typeface="MS PGothic" pitchFamily="34" charset="-128"/>
              </a:rPr>
              <a:t>overcome</a:t>
            </a:r>
            <a:r>
              <a:rPr lang="fr-FR" altLang="fr-FR" sz="1800" dirty="0">
                <a:ea typeface="MS PGothic" pitchFamily="34" charset="-128"/>
              </a:rPr>
              <a:t> </a:t>
            </a:r>
            <a:r>
              <a:rPr lang="fr-FR" altLang="fr-FR" sz="1800" dirty="0" err="1">
                <a:ea typeface="MS PGothic" pitchFamily="34" charset="-128"/>
              </a:rPr>
              <a:t>resistance</a:t>
            </a:r>
            <a:r>
              <a:rPr lang="fr-FR" altLang="fr-FR" sz="1800" dirty="0">
                <a:ea typeface="MS PGothic" pitchFamily="34" charset="-128"/>
              </a:rPr>
              <a:t> </a:t>
            </a:r>
          </a:p>
          <a:p>
            <a:pPr marL="341278" indent="-341278">
              <a:defRPr/>
            </a:pPr>
            <a:r>
              <a:rPr lang="fr-FR" altLang="fr-FR" sz="1800" dirty="0">
                <a:ea typeface="MS PGothic" pitchFamily="34" charset="-128"/>
              </a:rPr>
              <a:t>ART for </a:t>
            </a:r>
            <a:r>
              <a:rPr lang="fr-FR" altLang="fr-FR" sz="1800" dirty="0" err="1">
                <a:ea typeface="MS PGothic" pitchFamily="34" charset="-128"/>
              </a:rPr>
              <a:t>prevention</a:t>
            </a:r>
            <a:r>
              <a:rPr lang="fr-FR" altLang="fr-FR" sz="1800" dirty="0">
                <a:ea typeface="MS PGothic" pitchFamily="34" charset="-128"/>
              </a:rPr>
              <a:t> of HIV transmission </a:t>
            </a:r>
          </a:p>
          <a:p>
            <a:pPr marL="341278" indent="-341278">
              <a:defRPr/>
            </a:pPr>
            <a:r>
              <a:rPr lang="fr-FR" altLang="fr-FR" sz="1800" dirty="0">
                <a:ea typeface="MS PGothic" pitchFamily="34" charset="-128"/>
              </a:rPr>
              <a:t>ART for all HIV-</a:t>
            </a:r>
            <a:r>
              <a:rPr lang="fr-FR" altLang="fr-FR" sz="1800" dirty="0" err="1">
                <a:ea typeface="MS PGothic" pitchFamily="34" charset="-128"/>
              </a:rPr>
              <a:t>infected</a:t>
            </a:r>
            <a:r>
              <a:rPr lang="fr-FR" altLang="fr-FR" sz="1800" dirty="0">
                <a:ea typeface="MS PGothic" pitchFamily="34" charset="-128"/>
              </a:rPr>
              <a:t> patients </a:t>
            </a:r>
            <a:r>
              <a:rPr lang="fr-FR" altLang="fr-FR" sz="1800" dirty="0" err="1">
                <a:ea typeface="MS PGothic" pitchFamily="34" charset="-128"/>
              </a:rPr>
              <a:t>regardless</a:t>
            </a:r>
            <a:r>
              <a:rPr lang="fr-FR" altLang="fr-FR" sz="1800" dirty="0">
                <a:ea typeface="MS PGothic" pitchFamily="34" charset="-128"/>
              </a:rPr>
              <a:t> of CD4 </a:t>
            </a:r>
            <a:r>
              <a:rPr lang="fr-FR" altLang="fr-FR" sz="1800" dirty="0" err="1">
                <a:ea typeface="MS PGothic" pitchFamily="34" charset="-128"/>
              </a:rPr>
              <a:t>counts</a:t>
            </a:r>
            <a:endParaRPr lang="fr-FR" altLang="fr-FR" sz="1800" dirty="0">
              <a:ea typeface="MS PGothic" pitchFamily="34" charset="-128"/>
            </a:endParaRPr>
          </a:p>
          <a:p>
            <a:pPr marL="341278" indent="-341278">
              <a:defRPr/>
            </a:pPr>
            <a:r>
              <a:rPr lang="fr-FR" altLang="fr-FR" sz="1800" dirty="0">
                <a:ea typeface="MS PGothic" pitchFamily="34" charset="-128"/>
              </a:rPr>
              <a:t>PrEP for HIV-</a:t>
            </a:r>
            <a:r>
              <a:rPr lang="fr-FR" altLang="fr-FR" sz="1800" dirty="0" err="1">
                <a:ea typeface="MS PGothic" pitchFamily="34" charset="-128"/>
              </a:rPr>
              <a:t>negative</a:t>
            </a:r>
            <a:r>
              <a:rPr lang="fr-FR" altLang="fr-FR" sz="1800" dirty="0">
                <a:ea typeface="MS PGothic" pitchFamily="34" charset="-128"/>
              </a:rPr>
              <a:t> at </a:t>
            </a:r>
            <a:r>
              <a:rPr lang="fr-FR" altLang="fr-FR" sz="1800" dirty="0" err="1">
                <a:ea typeface="MS PGothic" pitchFamily="34" charset="-128"/>
              </a:rPr>
              <a:t>risk</a:t>
            </a:r>
            <a:r>
              <a:rPr lang="fr-FR" altLang="fr-FR" sz="1800" dirty="0">
                <a:ea typeface="MS PGothic" pitchFamily="34" charset="-128"/>
              </a:rPr>
              <a:t> </a:t>
            </a:r>
            <a:r>
              <a:rPr lang="fr-FR" altLang="fr-FR" sz="1800" dirty="0" err="1">
                <a:ea typeface="MS PGothic" pitchFamily="34" charset="-128"/>
              </a:rPr>
              <a:t>individuals</a:t>
            </a:r>
            <a:endParaRPr lang="fr-FR" altLang="fr-FR" sz="1800" dirty="0">
              <a:ea typeface="MS PGothic" pitchFamily="34" charset="-128"/>
            </a:endParaRPr>
          </a:p>
          <a:p>
            <a:pPr marL="0" indent="0">
              <a:buFontTx/>
              <a:buNone/>
              <a:defRPr/>
            </a:pPr>
            <a:endParaRPr lang="fr-FR" altLang="fr-FR" sz="700" dirty="0">
              <a:ea typeface="MS PGothic" pitchFamily="34" charset="-128"/>
            </a:endParaRPr>
          </a:p>
          <a:p>
            <a:pPr marL="741287" lvl="1" indent="-284135">
              <a:buFont typeface="Wingdings" pitchFamily="2" charset="2"/>
              <a:buChar char="ü"/>
              <a:defRPr/>
            </a:pPr>
            <a:r>
              <a:rPr lang="en-US" sz="1800" dirty="0"/>
              <a:t>Reduction in perception of </a:t>
            </a:r>
            <a:r>
              <a:rPr lang="en-US" sz="1800" dirty="0" smtClean="0"/>
              <a:t>risk </a:t>
            </a:r>
            <a:r>
              <a:rPr lang="en-US" sz="1800" dirty="0"/>
              <a:t>of HIV/AIDS/death: risk compensation (lower condom use)</a:t>
            </a:r>
          </a:p>
          <a:p>
            <a:pPr marL="741287" lvl="1" indent="-284135">
              <a:buFont typeface="Wingdings" pitchFamily="2" charset="2"/>
              <a:buChar char="ü"/>
              <a:defRPr/>
            </a:pPr>
            <a:r>
              <a:rPr lang="en-US" altLang="fr-FR" sz="1800" b="1" dirty="0">
                <a:cs typeface="Arial" pitchFamily="34" charset="0"/>
              </a:rPr>
              <a:t>STIs: new priority in those with or at risk for HIV</a:t>
            </a:r>
          </a:p>
        </p:txBody>
      </p:sp>
      <p:sp>
        <p:nvSpPr>
          <p:cNvPr id="151556" name="ZoneTexte 1"/>
          <p:cNvSpPr txBox="1">
            <a:spLocks noChangeArrowheads="1"/>
          </p:cNvSpPr>
          <p:nvPr/>
        </p:nvSpPr>
        <p:spPr bwMode="auto">
          <a:xfrm>
            <a:off x="614670" y="4841224"/>
            <a:ext cx="8529330" cy="30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6" rIns="91412" bIns="457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fr-FR" sz="1400" dirty="0" smtClean="0">
                <a:solidFill>
                  <a:srgbClr val="000000"/>
                </a:solidFill>
              </a:rPr>
              <a:t>Hammer et al NEJM 1997, Cohen et al NEJM 2011; Lundgren et al. NEJM 2015, Grant et al. NEJM 2010 </a:t>
            </a:r>
          </a:p>
        </p:txBody>
      </p:sp>
    </p:spTree>
    <p:extLst>
      <p:ext uri="{BB962C8B-B14F-4D97-AF65-F5344CB8AC3E}">
        <p14:creationId xmlns:p14="http://schemas.microsoft.com/office/powerpoint/2010/main" val="2570355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7699">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7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AutoShape 1"/>
          <p:cNvSpPr>
            <a:spLocks noChangeArrowheads="1"/>
          </p:cNvSpPr>
          <p:nvPr/>
        </p:nvSpPr>
        <p:spPr bwMode="auto">
          <a:xfrm>
            <a:off x="4079875" y="59531"/>
            <a:ext cx="1220504" cy="371513"/>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eaLnBrk="0" hangingPunct="0">
              <a:tabLst>
                <a:tab pos="723900" algn="l"/>
              </a:tabLst>
            </a:pPr>
            <a:r>
              <a:rPr lang="en-US" smtClean="0">
                <a:solidFill>
                  <a:srgbClr val="FFFFFF"/>
                </a:solidFill>
                <a:latin typeface="Arial" pitchFamily="34" charset="0"/>
                <a:cs typeface="Arial" pitchFamily="34" charset="0"/>
              </a:rPr>
              <a:t>Figure 10 </a:t>
            </a:r>
          </a:p>
        </p:txBody>
      </p:sp>
      <p:pic>
        <p:nvPicPr>
          <p:cNvPr id="2109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9" y="1422800"/>
            <a:ext cx="7435850" cy="33206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0948" name="Text Box 4"/>
          <p:cNvSpPr txBox="1">
            <a:spLocks noChangeArrowheads="1"/>
          </p:cNvSpPr>
          <p:nvPr/>
        </p:nvSpPr>
        <p:spPr bwMode="auto">
          <a:xfrm>
            <a:off x="952500" y="4968482"/>
            <a:ext cx="5556250" cy="173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a:solidFill>
                  <a:schemeClr val="tx1"/>
                </a:solidFill>
                <a:latin typeface="Arial" pitchFamily="34" charset="0"/>
                <a:cs typeface="Arial"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Arial" pitchFamily="34" charset="0"/>
                <a:cs typeface="Arial"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Arial" pitchFamily="34" charset="0"/>
                <a:cs typeface="Arial"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Arial" pitchFamily="34" charset="0"/>
                <a:cs typeface="Arial"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cs typeface="Arial" pitchFamily="34" charset="0"/>
              </a:defRPr>
            </a:lvl9pPr>
          </a:lstStyle>
          <a:p>
            <a:pPr eaLnBrk="0" hangingPunct="0"/>
            <a:endParaRPr lang="en-US" sz="900" smtClean="0">
              <a:solidFill>
                <a:srgbClr val="FFFFFF"/>
              </a:solidFill>
              <a:ea typeface="MS PGothic" pitchFamily="34" charset="-128"/>
              <a:hlinkClick r:id="rId4"/>
            </a:endParaRPr>
          </a:p>
        </p:txBody>
      </p:sp>
      <p:sp>
        <p:nvSpPr>
          <p:cNvPr id="2" name="Titre 1"/>
          <p:cNvSpPr>
            <a:spLocks noGrp="1"/>
          </p:cNvSpPr>
          <p:nvPr>
            <p:ph type="title"/>
          </p:nvPr>
        </p:nvSpPr>
        <p:spPr>
          <a:xfrm>
            <a:off x="381000" y="133350"/>
            <a:ext cx="8439150" cy="857250"/>
          </a:xfrm>
          <a:solidFill>
            <a:schemeClr val="accent5"/>
          </a:solidFill>
          <a:ln>
            <a:solidFill>
              <a:schemeClr val="tx1"/>
            </a:solidFill>
          </a:ln>
        </p:spPr>
        <p:txBody>
          <a:bodyPr>
            <a:noAutofit/>
          </a:bodyPr>
          <a:lstStyle/>
          <a:p>
            <a:pPr>
              <a:defRPr/>
            </a:pPr>
            <a:r>
              <a:rPr lang="en-US" sz="3200" dirty="0" smtClean="0">
                <a:solidFill>
                  <a:schemeClr val="tx1"/>
                </a:solidFill>
                <a:latin typeface="Arial" charset="0"/>
                <a:ea typeface="Kochi Mincho" charset="0"/>
                <a:cs typeface="Kochi Mincho" charset="0"/>
              </a:rPr>
              <a:t>New Diagnoses of STIs from </a:t>
            </a:r>
            <a:r>
              <a:rPr lang="en-US" sz="3200" dirty="0">
                <a:solidFill>
                  <a:schemeClr val="tx1"/>
                </a:solidFill>
                <a:latin typeface="Arial" charset="0"/>
                <a:ea typeface="Kochi Mincho" charset="0"/>
                <a:cs typeface="Kochi Mincho" charset="0"/>
              </a:rPr>
              <a:t>1996 to 2015 </a:t>
            </a:r>
            <a:r>
              <a:rPr lang="en-US" sz="3200" dirty="0" smtClean="0">
                <a:solidFill>
                  <a:schemeClr val="tx1"/>
                </a:solidFill>
                <a:latin typeface="Arial" charset="0"/>
                <a:ea typeface="Kochi Mincho" charset="0"/>
                <a:cs typeface="Kochi Mincho" charset="0"/>
              </a:rPr>
              <a:t/>
            </a:r>
            <a:br>
              <a:rPr lang="en-US" sz="3200" dirty="0" smtClean="0">
                <a:solidFill>
                  <a:schemeClr val="tx1"/>
                </a:solidFill>
                <a:latin typeface="Arial" charset="0"/>
                <a:ea typeface="Kochi Mincho" charset="0"/>
                <a:cs typeface="Kochi Mincho" charset="0"/>
              </a:rPr>
            </a:br>
            <a:r>
              <a:rPr lang="en-US" sz="3200" dirty="0" smtClean="0">
                <a:solidFill>
                  <a:schemeClr val="tx1"/>
                </a:solidFill>
                <a:latin typeface="Arial" charset="0"/>
                <a:ea typeface="Kochi Mincho" charset="0"/>
                <a:cs typeface="Kochi Mincho" charset="0"/>
              </a:rPr>
              <a:t>in MSM in England </a:t>
            </a:r>
            <a:endParaRPr lang="fr-FR" sz="3200" dirty="0">
              <a:solidFill>
                <a:schemeClr val="tx1"/>
              </a:solidFill>
            </a:endParaRPr>
          </a:p>
        </p:txBody>
      </p:sp>
      <p:sp>
        <p:nvSpPr>
          <p:cNvPr id="210950" name="ZoneTexte 2"/>
          <p:cNvSpPr txBox="1">
            <a:spLocks noChangeArrowheads="1"/>
          </p:cNvSpPr>
          <p:nvPr/>
        </p:nvSpPr>
        <p:spPr bwMode="auto">
          <a:xfrm>
            <a:off x="5461000" y="4876800"/>
            <a:ext cx="3228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fr-FR" sz="1400" dirty="0" err="1" smtClean="0">
                <a:solidFill>
                  <a:srgbClr val="000000"/>
                </a:solidFill>
              </a:rPr>
              <a:t>Unemo</a:t>
            </a:r>
            <a:r>
              <a:rPr lang="fr-FR" sz="1400" dirty="0" smtClean="0">
                <a:solidFill>
                  <a:srgbClr val="000000"/>
                </a:solidFill>
              </a:rPr>
              <a:t> M et al. Lancet Infect Dis 2017</a:t>
            </a:r>
          </a:p>
        </p:txBody>
      </p:sp>
    </p:spTree>
    <p:extLst>
      <p:ext uri="{BB962C8B-B14F-4D97-AF65-F5344CB8AC3E}">
        <p14:creationId xmlns:p14="http://schemas.microsoft.com/office/powerpoint/2010/main" val="4072419966"/>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396875" y="57150"/>
            <a:ext cx="8458200" cy="857250"/>
          </a:xfrm>
          <a:solidFill>
            <a:schemeClr val="accent5"/>
          </a:solidFill>
          <a:ln>
            <a:solidFill>
              <a:schemeClr val="tx2"/>
            </a:solidFill>
          </a:ln>
        </p:spPr>
        <p:txBody>
          <a:bodyPr/>
          <a:lstStyle/>
          <a:p>
            <a:pPr>
              <a:defRPr/>
            </a:pPr>
            <a:r>
              <a:rPr lang="en-US" altLang="fr-FR" sz="3200" b="1" dirty="0" smtClean="0">
                <a:solidFill>
                  <a:schemeClr val="tx1"/>
                </a:solidFill>
                <a:cs typeface="Arial" panose="020B0604020202020204" pitchFamily="34" charset="0"/>
              </a:rPr>
              <a:t>Meta-</a:t>
            </a:r>
            <a:r>
              <a:rPr lang="en-US" altLang="fr-FR" sz="3200" b="1" dirty="0" err="1" smtClean="0">
                <a:solidFill>
                  <a:schemeClr val="tx1"/>
                </a:solidFill>
                <a:cs typeface="Arial" panose="020B0604020202020204" pitchFamily="34" charset="0"/>
              </a:rPr>
              <a:t>Analyis</a:t>
            </a:r>
            <a:r>
              <a:rPr lang="en-US" altLang="fr-FR" sz="3200" b="1" dirty="0" smtClean="0">
                <a:solidFill>
                  <a:schemeClr val="tx1"/>
                </a:solidFill>
                <a:cs typeface="Arial" panose="020B0604020202020204" pitchFamily="34" charset="0"/>
              </a:rPr>
              <a:t> of Effect of PrEP on STIs Diagnosis among MSM</a:t>
            </a:r>
            <a:endParaRPr lang="fr-FR" altLang="fr-FR" sz="3200" b="1" dirty="0" smtClean="0">
              <a:solidFill>
                <a:schemeClr val="tx1"/>
              </a:solidFill>
              <a:cs typeface="Arial" panose="020B0604020202020204" pitchFamily="34" charset="0"/>
            </a:endParaRPr>
          </a:p>
        </p:txBody>
      </p:sp>
      <p:sp>
        <p:nvSpPr>
          <p:cNvPr id="52227" name="Rectangle 3"/>
          <p:cNvSpPr>
            <a:spLocks noGrp="1" noChangeArrowheads="1"/>
          </p:cNvSpPr>
          <p:nvPr>
            <p:ph type="body" idx="4294967295"/>
          </p:nvPr>
        </p:nvSpPr>
        <p:spPr>
          <a:xfrm>
            <a:off x="617538" y="4235054"/>
            <a:ext cx="8534400" cy="800100"/>
          </a:xfrm>
        </p:spPr>
        <p:txBody>
          <a:bodyPr/>
          <a:lstStyle/>
          <a:p>
            <a:pPr>
              <a:buClr>
                <a:schemeClr val="folHlink"/>
              </a:buClr>
              <a:buSzPct val="150000"/>
            </a:pPr>
            <a:r>
              <a:rPr lang="en-US" altLang="fr-FR" sz="1400" dirty="0" smtClean="0">
                <a:cs typeface="Arial" pitchFamily="34" charset="0"/>
              </a:rPr>
              <a:t>Significant increase in any </a:t>
            </a:r>
            <a:r>
              <a:rPr lang="en-US" altLang="fr-FR" sz="1400" b="1" dirty="0" smtClean="0">
                <a:cs typeface="Arial" pitchFamily="34" charset="0"/>
              </a:rPr>
              <a:t>rectal STI </a:t>
            </a:r>
            <a:r>
              <a:rPr lang="en-US" altLang="fr-FR" sz="1400" dirty="0" smtClean="0">
                <a:cs typeface="Arial" pitchFamily="34" charset="0"/>
              </a:rPr>
              <a:t>diagnosis (OR: 1.39, 95% CI: 1.03-1.87)</a:t>
            </a:r>
          </a:p>
          <a:p>
            <a:pPr>
              <a:buClr>
                <a:schemeClr val="folHlink"/>
              </a:buClr>
              <a:buSzPct val="150000"/>
            </a:pPr>
            <a:r>
              <a:rPr lang="en-US" altLang="fr-FR" sz="1400" dirty="0" smtClean="0">
                <a:cs typeface="Arial" pitchFamily="34" charset="0"/>
              </a:rPr>
              <a:t>Significant increase in </a:t>
            </a:r>
            <a:r>
              <a:rPr lang="en-US" altLang="fr-FR" sz="1400" b="1" dirty="0" smtClean="0">
                <a:cs typeface="Arial" pitchFamily="34" charset="0"/>
              </a:rPr>
              <a:t>rectal chlamydia </a:t>
            </a:r>
            <a:r>
              <a:rPr lang="en-US" altLang="fr-FR" sz="1400" dirty="0" smtClean="0">
                <a:cs typeface="Arial" pitchFamily="34" charset="0"/>
              </a:rPr>
              <a:t>(OR: 1.59, 95% CI: 1.19-2.13)</a:t>
            </a:r>
          </a:p>
          <a:p>
            <a:pPr>
              <a:buClr>
                <a:schemeClr val="folHlink"/>
              </a:buClr>
              <a:buSzPct val="150000"/>
            </a:pPr>
            <a:r>
              <a:rPr lang="en-US" altLang="fr-FR" sz="1400" dirty="0" smtClean="0">
                <a:cs typeface="Arial" pitchFamily="34" charset="0"/>
              </a:rPr>
              <a:t>Increase in STIs rates in more </a:t>
            </a:r>
            <a:r>
              <a:rPr lang="en-US" altLang="fr-FR" sz="1400" b="1" dirty="0" smtClean="0">
                <a:cs typeface="Arial" pitchFamily="34" charset="0"/>
              </a:rPr>
              <a:t>recent studies </a:t>
            </a:r>
            <a:r>
              <a:rPr lang="en-US" altLang="fr-FR" sz="1400" dirty="0" smtClean="0">
                <a:cs typeface="Arial" pitchFamily="34" charset="0"/>
              </a:rPr>
              <a:t>(OR: 1.47, 95% CI: 1.05-2.05) </a:t>
            </a:r>
          </a:p>
          <a:p>
            <a:pPr>
              <a:buClr>
                <a:schemeClr val="folHlink"/>
              </a:buClr>
              <a:buSzPct val="150000"/>
            </a:pPr>
            <a:endParaRPr lang="en-US" altLang="fr-FR" sz="1600" dirty="0" smtClean="0">
              <a:cs typeface="Arial" pitchFamily="34" charset="0"/>
            </a:endParaRPr>
          </a:p>
        </p:txBody>
      </p:sp>
      <p:pic>
        <p:nvPicPr>
          <p:cNvPr id="232450" name="Picture 2"/>
          <p:cNvPicPr>
            <a:picLocks noChangeAspect="1" noChangeArrowheads="1"/>
          </p:cNvPicPr>
          <p:nvPr/>
        </p:nvPicPr>
        <p:blipFill>
          <a:blip r:embed="rId3"/>
          <a:srcRect/>
          <a:stretch>
            <a:fillRect/>
          </a:stretch>
        </p:blipFill>
        <p:spPr bwMode="auto">
          <a:xfrm>
            <a:off x="701675" y="971551"/>
            <a:ext cx="7848600" cy="321826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0837" name="ZoneTexte 1"/>
          <p:cNvSpPr txBox="1">
            <a:spLocks noChangeArrowheads="1"/>
          </p:cNvSpPr>
          <p:nvPr/>
        </p:nvSpPr>
        <p:spPr bwMode="auto">
          <a:xfrm>
            <a:off x="7075697" y="4904701"/>
            <a:ext cx="21009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fr-FR" sz="1200" smtClean="0">
                <a:solidFill>
                  <a:srgbClr val="000000"/>
                </a:solidFill>
              </a:rPr>
              <a:t>Traeger MW et al. CID 2018</a:t>
            </a:r>
          </a:p>
        </p:txBody>
      </p:sp>
      <p:sp>
        <p:nvSpPr>
          <p:cNvPr id="3" name="Ellipse 2"/>
          <p:cNvSpPr/>
          <p:nvPr/>
        </p:nvSpPr>
        <p:spPr>
          <a:xfrm>
            <a:off x="6248403" y="3445669"/>
            <a:ext cx="479425" cy="171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a:solidFill>
                <a:srgbClr val="FFFFFF"/>
              </a:solidFill>
            </a:endParaRPr>
          </a:p>
        </p:txBody>
      </p:sp>
    </p:spTree>
    <p:extLst>
      <p:ext uri="{BB962C8B-B14F-4D97-AF65-F5344CB8AC3E}">
        <p14:creationId xmlns:p14="http://schemas.microsoft.com/office/powerpoint/2010/main" val="601657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p:cNvPr>
          <p:cNvSpPr>
            <a:spLocks noGrp="1" noChangeArrowheads="1"/>
          </p:cNvSpPr>
          <p:nvPr>
            <p:ph type="title" idx="4294967295"/>
          </p:nvPr>
        </p:nvSpPr>
        <p:spPr>
          <a:xfrm>
            <a:off x="2667000" y="40330"/>
            <a:ext cx="6361117" cy="685612"/>
          </a:xfrm>
          <a:solidFill>
            <a:schemeClr val="accent5"/>
          </a:solidFill>
          <a:ln>
            <a:solidFill>
              <a:schemeClr val="tx1"/>
            </a:solidFill>
            <a:miter lim="800000"/>
            <a:headEnd/>
            <a:tailEnd/>
          </a:ln>
        </p:spPr>
        <p:txBody>
          <a:bodyPr/>
          <a:lstStyle/>
          <a:p>
            <a:pPr>
              <a:defRPr/>
            </a:pPr>
            <a:r>
              <a:rPr lang="fr-FR" altLang="fr-FR" sz="2400" b="1" dirty="0" smtClean="0"/>
              <a:t>Incidence of </a:t>
            </a:r>
            <a:r>
              <a:rPr lang="fr-FR" altLang="fr-FR" sz="2400" b="1" dirty="0" err="1" smtClean="0"/>
              <a:t>Bacterial</a:t>
            </a:r>
            <a:r>
              <a:rPr lang="fr-FR" altLang="fr-FR" sz="2400" b="1" dirty="0" smtClean="0"/>
              <a:t> </a:t>
            </a:r>
            <a:r>
              <a:rPr lang="fr-FR" altLang="fr-FR" sz="2400" b="1" dirty="0" err="1" smtClean="0"/>
              <a:t>STIs</a:t>
            </a:r>
            <a:r>
              <a:rPr lang="fr-FR" altLang="fr-FR" sz="2400" b="1" dirty="0" smtClean="0"/>
              <a:t> </a:t>
            </a:r>
            <a:br>
              <a:rPr lang="fr-FR" altLang="fr-FR" sz="2400" b="1" dirty="0" smtClean="0"/>
            </a:br>
            <a:r>
              <a:rPr lang="fr-FR" altLang="fr-FR" sz="2400" b="1" dirty="0" err="1" smtClean="0"/>
              <a:t>Among</a:t>
            </a:r>
            <a:r>
              <a:rPr lang="fr-FR" altLang="fr-FR" sz="2400" b="1" dirty="0" smtClean="0"/>
              <a:t> MSM on PrEP in Paris</a:t>
            </a:r>
            <a:endParaRPr lang="fr-FR" altLang="fr-FR" sz="2400" b="1" dirty="0"/>
          </a:p>
        </p:txBody>
      </p:sp>
      <p:pic>
        <p:nvPicPr>
          <p:cNvPr id="942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2" y="191691"/>
            <a:ext cx="2335213" cy="49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
        <p:nvSpPr>
          <p:cNvPr id="7" name="ZoneTexte 6"/>
          <p:cNvSpPr txBox="1">
            <a:spLocks noChangeArrowheads="1"/>
          </p:cNvSpPr>
          <p:nvPr/>
        </p:nvSpPr>
        <p:spPr bwMode="auto">
          <a:xfrm>
            <a:off x="1600200" y="4446970"/>
            <a:ext cx="6400800" cy="36933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hangingPunct="0"/>
            <a:r>
              <a:rPr lang="fr-FR" b="1" dirty="0" err="1" smtClean="0">
                <a:solidFill>
                  <a:srgbClr val="FF0000"/>
                </a:solidFill>
              </a:rPr>
              <a:t>Increase</a:t>
            </a:r>
            <a:r>
              <a:rPr lang="fr-FR" b="1" dirty="0" smtClean="0">
                <a:solidFill>
                  <a:srgbClr val="FF0000"/>
                </a:solidFill>
              </a:rPr>
              <a:t> in incidence of +38% per </a:t>
            </a:r>
            <a:r>
              <a:rPr lang="fr-FR" b="1" dirty="0" err="1" smtClean="0">
                <a:solidFill>
                  <a:srgbClr val="FF0000"/>
                </a:solidFill>
              </a:rPr>
              <a:t>year</a:t>
            </a:r>
            <a:r>
              <a:rPr lang="fr-FR" b="1" dirty="0">
                <a:solidFill>
                  <a:srgbClr val="FF0000"/>
                </a:solidFill>
              </a:rPr>
              <a:t> </a:t>
            </a:r>
            <a:r>
              <a:rPr lang="fr-FR" b="1" dirty="0" smtClean="0">
                <a:solidFill>
                  <a:srgbClr val="FF0000"/>
                </a:solidFill>
              </a:rPr>
              <a:t>(</a:t>
            </a:r>
            <a:r>
              <a:rPr lang="fr-FR" altLang="fr-FR" b="1" dirty="0" smtClean="0">
                <a:solidFill>
                  <a:srgbClr val="FF0000"/>
                </a:solidFill>
              </a:rPr>
              <a:t>P&lt;0.001)</a:t>
            </a:r>
          </a:p>
        </p:txBody>
      </p:sp>
      <p:sp>
        <p:nvSpPr>
          <p:cNvPr id="94213" name="ZoneTexte 9"/>
          <p:cNvSpPr txBox="1">
            <a:spLocks noChangeArrowheads="1"/>
          </p:cNvSpPr>
          <p:nvPr/>
        </p:nvSpPr>
        <p:spPr bwMode="auto">
          <a:xfrm>
            <a:off x="4230688" y="4911947"/>
            <a:ext cx="4913313"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7675">
              <a:defRPr>
                <a:solidFill>
                  <a:schemeClr val="tx1"/>
                </a:solidFill>
                <a:latin typeface="Arial" pitchFamily="34" charset="0"/>
                <a:cs typeface="Arial" pitchFamily="34" charset="0"/>
              </a:defRPr>
            </a:lvl1pPr>
            <a:lvl2pPr marL="742950" indent="-285750" defTabSz="447675">
              <a:defRPr>
                <a:solidFill>
                  <a:schemeClr val="tx1"/>
                </a:solidFill>
                <a:latin typeface="Arial" pitchFamily="34" charset="0"/>
                <a:cs typeface="Arial" pitchFamily="34" charset="0"/>
              </a:defRPr>
            </a:lvl2pPr>
            <a:lvl3pPr marL="1143000" indent="-228600" defTabSz="447675">
              <a:defRPr>
                <a:solidFill>
                  <a:schemeClr val="tx1"/>
                </a:solidFill>
                <a:latin typeface="Arial" pitchFamily="34" charset="0"/>
                <a:cs typeface="Arial" pitchFamily="34" charset="0"/>
              </a:defRPr>
            </a:lvl3pPr>
            <a:lvl4pPr marL="1600200" indent="-228600" defTabSz="447675">
              <a:defRPr>
                <a:solidFill>
                  <a:schemeClr val="tx1"/>
                </a:solidFill>
                <a:latin typeface="Arial" pitchFamily="34" charset="0"/>
                <a:cs typeface="Arial" pitchFamily="34" charset="0"/>
              </a:defRPr>
            </a:lvl4pPr>
            <a:lvl5pPr marL="2057400" indent="-228600" defTabSz="447675">
              <a:defRPr>
                <a:solidFill>
                  <a:schemeClr val="tx1"/>
                </a:solidFill>
                <a:latin typeface="Arial" pitchFamily="34" charset="0"/>
                <a:cs typeface="Arial" pitchFamily="34" charset="0"/>
              </a:defRPr>
            </a:lvl5pPr>
            <a:lvl6pPr marL="2514600" indent="-228600" defTabSz="447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47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47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47675" eaLnBrk="0" fontAlgn="base" hangingPunct="0">
              <a:spcBef>
                <a:spcPct val="0"/>
              </a:spcBef>
              <a:spcAft>
                <a:spcPct val="0"/>
              </a:spcAft>
              <a:defRPr>
                <a:solidFill>
                  <a:schemeClr val="tx1"/>
                </a:solidFill>
                <a:latin typeface="Arial" pitchFamily="34" charset="0"/>
                <a:cs typeface="Arial" pitchFamily="34" charset="0"/>
              </a:defRPr>
            </a:lvl9pPr>
          </a:lstStyle>
          <a:p>
            <a:pPr algn="r" hangingPunct="0">
              <a:lnSpc>
                <a:spcPct val="93000"/>
              </a:lnSpc>
              <a:buClr>
                <a:srgbClr val="000000"/>
              </a:buClr>
              <a:buFont typeface="Times New Roman" pitchFamily="18" charset="0"/>
              <a:buNone/>
            </a:pPr>
            <a:r>
              <a:rPr lang="fr-FR" altLang="fr-FR" sz="1200" dirty="0" smtClean="0">
                <a:solidFill>
                  <a:srgbClr val="000000"/>
                </a:solidFill>
                <a:ea typeface="Arial Unicode MS" pitchFamily="34" charset="-128"/>
                <a:cs typeface="Arial Unicode MS" pitchFamily="34" charset="-128"/>
              </a:rPr>
              <a:t>Molina et al. 10</a:t>
            </a:r>
            <a:r>
              <a:rPr lang="fr-FR" altLang="fr-FR" sz="1200" baseline="30000" dirty="0" smtClean="0">
                <a:solidFill>
                  <a:srgbClr val="000000"/>
                </a:solidFill>
                <a:ea typeface="Arial Unicode MS" pitchFamily="34" charset="-128"/>
                <a:cs typeface="Arial Unicode MS" pitchFamily="34" charset="-128"/>
              </a:rPr>
              <a:t>th</a:t>
            </a:r>
            <a:r>
              <a:rPr lang="fr-FR" altLang="fr-FR" sz="1200" dirty="0" smtClean="0">
                <a:solidFill>
                  <a:srgbClr val="000000"/>
                </a:solidFill>
                <a:ea typeface="Arial Unicode MS" pitchFamily="34" charset="-128"/>
                <a:cs typeface="Arial Unicode MS" pitchFamily="34" charset="-128"/>
              </a:rPr>
              <a:t> IAS 2019, July 23 Mexico City, Mexico</a:t>
            </a:r>
          </a:p>
        </p:txBody>
      </p:sp>
      <p:sp>
        <p:nvSpPr>
          <p:cNvPr id="94214" name="ZoneTexte 5"/>
          <p:cNvSpPr txBox="1">
            <a:spLocks noChangeArrowheads="1"/>
          </p:cNvSpPr>
          <p:nvPr/>
        </p:nvSpPr>
        <p:spPr bwMode="auto">
          <a:xfrm>
            <a:off x="976313" y="325755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fr-FR" altLang="fr-FR" b="1" smtClean="0">
                <a:solidFill>
                  <a:srgbClr val="333399"/>
                </a:solidFill>
              </a:rPr>
              <a:t>26%</a:t>
            </a:r>
          </a:p>
        </p:txBody>
      </p:sp>
      <p:sp>
        <p:nvSpPr>
          <p:cNvPr id="94215" name="ZoneTexte 11"/>
          <p:cNvSpPr txBox="1">
            <a:spLocks noChangeArrowheads="1"/>
          </p:cNvSpPr>
          <p:nvPr/>
        </p:nvSpPr>
        <p:spPr bwMode="auto">
          <a:xfrm>
            <a:off x="976313" y="3474244"/>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fr-FR" altLang="fr-FR" b="1" smtClean="0">
                <a:solidFill>
                  <a:srgbClr val="00B0F0"/>
                </a:solidFill>
              </a:rPr>
              <a:t>23%</a:t>
            </a:r>
          </a:p>
        </p:txBody>
      </p:sp>
      <p:pic>
        <p:nvPicPr>
          <p:cNvPr id="9421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18961"/>
            <a:ext cx="8491538" cy="361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
        <p:nvSpPr>
          <p:cNvPr id="9" name="ZoneTexte 9"/>
          <p:cNvSpPr txBox="1">
            <a:spLocks noChangeArrowheads="1"/>
          </p:cNvSpPr>
          <p:nvPr/>
        </p:nvSpPr>
        <p:spPr bwMode="auto">
          <a:xfrm>
            <a:off x="0" y="4879453"/>
            <a:ext cx="4913313"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7675">
              <a:defRPr>
                <a:solidFill>
                  <a:schemeClr val="tx1"/>
                </a:solidFill>
                <a:latin typeface="Arial" pitchFamily="34" charset="0"/>
                <a:cs typeface="Arial" pitchFamily="34" charset="0"/>
              </a:defRPr>
            </a:lvl1pPr>
            <a:lvl2pPr marL="742950" indent="-285750" defTabSz="447675">
              <a:defRPr>
                <a:solidFill>
                  <a:schemeClr val="tx1"/>
                </a:solidFill>
                <a:latin typeface="Arial" pitchFamily="34" charset="0"/>
                <a:cs typeface="Arial" pitchFamily="34" charset="0"/>
              </a:defRPr>
            </a:lvl2pPr>
            <a:lvl3pPr marL="1143000" indent="-228600" defTabSz="447675">
              <a:defRPr>
                <a:solidFill>
                  <a:schemeClr val="tx1"/>
                </a:solidFill>
                <a:latin typeface="Arial" pitchFamily="34" charset="0"/>
                <a:cs typeface="Arial" pitchFamily="34" charset="0"/>
              </a:defRPr>
            </a:lvl3pPr>
            <a:lvl4pPr marL="1600200" indent="-228600" defTabSz="447675">
              <a:defRPr>
                <a:solidFill>
                  <a:schemeClr val="tx1"/>
                </a:solidFill>
                <a:latin typeface="Arial" pitchFamily="34" charset="0"/>
                <a:cs typeface="Arial" pitchFamily="34" charset="0"/>
              </a:defRPr>
            </a:lvl4pPr>
            <a:lvl5pPr marL="2057400" indent="-228600" defTabSz="447675">
              <a:defRPr>
                <a:solidFill>
                  <a:schemeClr val="tx1"/>
                </a:solidFill>
                <a:latin typeface="Arial" pitchFamily="34" charset="0"/>
                <a:cs typeface="Arial" pitchFamily="34" charset="0"/>
              </a:defRPr>
            </a:lvl5pPr>
            <a:lvl6pPr marL="2514600" indent="-228600" defTabSz="4476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476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476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47675" eaLnBrk="0" fontAlgn="base" hangingPunct="0">
              <a:spcBef>
                <a:spcPct val="0"/>
              </a:spcBef>
              <a:spcAft>
                <a:spcPct val="0"/>
              </a:spcAft>
              <a:defRPr>
                <a:solidFill>
                  <a:schemeClr val="tx1"/>
                </a:solidFill>
                <a:latin typeface="Arial" pitchFamily="34" charset="0"/>
                <a:cs typeface="Arial" pitchFamily="34" charset="0"/>
              </a:defRPr>
            </a:lvl9pPr>
          </a:lstStyle>
          <a:p>
            <a:pPr hangingPunct="0">
              <a:lnSpc>
                <a:spcPct val="93000"/>
              </a:lnSpc>
              <a:buClr>
                <a:srgbClr val="000000"/>
              </a:buClr>
              <a:buFont typeface="Times New Roman" pitchFamily="18" charset="0"/>
              <a:buNone/>
            </a:pPr>
            <a:r>
              <a:rPr lang="fr-FR" altLang="fr-FR" sz="1200" dirty="0" smtClean="0">
                <a:solidFill>
                  <a:srgbClr val="000000"/>
                </a:solidFill>
                <a:ea typeface="Arial Unicode MS" pitchFamily="34" charset="-128"/>
                <a:cs typeface="Arial Unicode MS" pitchFamily="34" charset="-128"/>
              </a:rPr>
              <a:t>Trends </a:t>
            </a:r>
            <a:r>
              <a:rPr lang="fr-FR" altLang="fr-FR" sz="1200" dirty="0" err="1" smtClean="0">
                <a:solidFill>
                  <a:srgbClr val="000000"/>
                </a:solidFill>
                <a:ea typeface="Arial Unicode MS" pitchFamily="34" charset="-128"/>
                <a:cs typeface="Arial Unicode MS" pitchFamily="34" charset="-128"/>
              </a:rPr>
              <a:t>assessed</a:t>
            </a:r>
            <a:r>
              <a:rPr lang="fr-FR" altLang="fr-FR" sz="1200" dirty="0" smtClean="0">
                <a:solidFill>
                  <a:srgbClr val="000000"/>
                </a:solidFill>
                <a:ea typeface="Arial Unicode MS" pitchFamily="34" charset="-128"/>
                <a:cs typeface="Arial Unicode MS" pitchFamily="34" charset="-128"/>
              </a:rPr>
              <a:t> in </a:t>
            </a:r>
            <a:r>
              <a:rPr lang="fr-FR" altLang="fr-FR" sz="1200" dirty="0" err="1" smtClean="0">
                <a:solidFill>
                  <a:srgbClr val="000000"/>
                </a:solidFill>
                <a:ea typeface="Arial Unicode MS" pitchFamily="34" charset="-128"/>
                <a:cs typeface="Arial Unicode MS" pitchFamily="34" charset="-128"/>
              </a:rPr>
              <a:t>piecewise</a:t>
            </a:r>
            <a:r>
              <a:rPr lang="fr-FR" altLang="fr-FR" sz="1200" dirty="0" smtClean="0">
                <a:solidFill>
                  <a:srgbClr val="000000"/>
                </a:solidFill>
                <a:ea typeface="Arial Unicode MS" pitchFamily="34" charset="-128"/>
                <a:cs typeface="Arial Unicode MS" pitchFamily="34" charset="-128"/>
              </a:rPr>
              <a:t> </a:t>
            </a:r>
            <a:r>
              <a:rPr lang="fr-FR" altLang="fr-FR" sz="1200" dirty="0" err="1" smtClean="0">
                <a:solidFill>
                  <a:srgbClr val="000000"/>
                </a:solidFill>
                <a:ea typeface="Arial Unicode MS" pitchFamily="34" charset="-128"/>
                <a:cs typeface="Arial Unicode MS" pitchFamily="34" charset="-128"/>
              </a:rPr>
              <a:t>exponential</a:t>
            </a:r>
            <a:r>
              <a:rPr lang="fr-FR" altLang="fr-FR" sz="1200" dirty="0" smtClean="0">
                <a:solidFill>
                  <a:srgbClr val="000000"/>
                </a:solidFill>
                <a:ea typeface="Arial Unicode MS" pitchFamily="34" charset="-128"/>
                <a:cs typeface="Arial Unicode MS" pitchFamily="34" charset="-128"/>
              </a:rPr>
              <a:t> </a:t>
            </a:r>
            <a:r>
              <a:rPr lang="fr-FR" altLang="fr-FR" sz="1200" dirty="0" err="1" smtClean="0">
                <a:solidFill>
                  <a:srgbClr val="000000"/>
                </a:solidFill>
                <a:ea typeface="Arial Unicode MS" pitchFamily="34" charset="-128"/>
                <a:cs typeface="Arial Unicode MS" pitchFamily="34" charset="-128"/>
              </a:rPr>
              <a:t>survival</a:t>
            </a:r>
            <a:r>
              <a:rPr lang="fr-FR" altLang="fr-FR" sz="1200" dirty="0" smtClean="0">
                <a:solidFill>
                  <a:srgbClr val="000000"/>
                </a:solidFill>
                <a:ea typeface="Arial Unicode MS" pitchFamily="34" charset="-128"/>
                <a:cs typeface="Arial Unicode MS" pitchFamily="34" charset="-128"/>
              </a:rPr>
              <a:t> </a:t>
            </a:r>
            <a:r>
              <a:rPr lang="fr-FR" altLang="fr-FR" sz="1200" dirty="0" err="1" smtClean="0">
                <a:solidFill>
                  <a:srgbClr val="000000"/>
                </a:solidFill>
                <a:ea typeface="Arial Unicode MS" pitchFamily="34" charset="-128"/>
                <a:cs typeface="Arial Unicode MS" pitchFamily="34" charset="-128"/>
              </a:rPr>
              <a:t>models</a:t>
            </a:r>
            <a:r>
              <a:rPr lang="fr-FR" altLang="fr-FR" sz="1200" dirty="0" smtClean="0">
                <a:solidFill>
                  <a:srgbClr val="000000"/>
                </a:solidFill>
                <a:ea typeface="Arial Unicode MS" pitchFamily="34" charset="-128"/>
                <a:cs typeface="Arial Unicode MS" pitchFamily="34" charset="-128"/>
              </a:rPr>
              <a:t> </a:t>
            </a:r>
          </a:p>
        </p:txBody>
      </p:sp>
    </p:spTree>
    <p:extLst>
      <p:ext uri="{BB962C8B-B14F-4D97-AF65-F5344CB8AC3E}">
        <p14:creationId xmlns:p14="http://schemas.microsoft.com/office/powerpoint/2010/main" val="21903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p:cNvPr>
          <p:cNvSpPr>
            <a:spLocks noGrp="1" noChangeArrowheads="1"/>
          </p:cNvSpPr>
          <p:nvPr>
            <p:ph type="title" idx="4294967295"/>
          </p:nvPr>
        </p:nvSpPr>
        <p:spPr>
          <a:xfrm>
            <a:off x="152401" y="114300"/>
            <a:ext cx="8875715" cy="636985"/>
          </a:xfrm>
          <a:solidFill>
            <a:schemeClr val="accent5"/>
          </a:solidFill>
          <a:ln>
            <a:solidFill>
              <a:schemeClr val="tx1"/>
            </a:solidFill>
            <a:miter lim="800000"/>
            <a:headEnd/>
            <a:tailEnd/>
          </a:ln>
        </p:spPr>
        <p:txBody>
          <a:bodyPr/>
          <a:lstStyle/>
          <a:p>
            <a:pPr>
              <a:defRPr/>
            </a:pPr>
            <a:r>
              <a:rPr lang="fr-FR" altLang="fr-FR" sz="3200" b="1" dirty="0" smtClean="0"/>
              <a:t/>
            </a:r>
            <a:br>
              <a:rPr lang="fr-FR" altLang="fr-FR" sz="3200" b="1" dirty="0" smtClean="0"/>
            </a:br>
            <a:r>
              <a:rPr lang="fr-FR" altLang="fr-FR" sz="3200" b="1" dirty="0" smtClean="0"/>
              <a:t>STI Incidence </a:t>
            </a:r>
            <a:r>
              <a:rPr lang="fr-FR" altLang="fr-FR" sz="3200" b="1" dirty="0" err="1" smtClean="0"/>
              <a:t>Before</a:t>
            </a:r>
            <a:r>
              <a:rPr lang="fr-FR" altLang="fr-FR" sz="3200" b="1" dirty="0"/>
              <a:t>/</a:t>
            </a:r>
            <a:r>
              <a:rPr lang="fr-FR" altLang="fr-FR" sz="3200" b="1" dirty="0" err="1" smtClean="0"/>
              <a:t>After</a:t>
            </a:r>
            <a:r>
              <a:rPr lang="fr-FR" altLang="fr-FR" sz="3200" b="1" dirty="0" smtClean="0"/>
              <a:t> PrEP </a:t>
            </a:r>
            <a:r>
              <a:rPr lang="fr-FR" altLang="fr-FR" sz="3200" b="1" dirty="0" err="1" smtClean="0"/>
              <a:t>among</a:t>
            </a:r>
            <a:r>
              <a:rPr lang="fr-FR" altLang="fr-FR" sz="3200" b="1" dirty="0" smtClean="0"/>
              <a:t> MSM</a:t>
            </a:r>
            <a:br>
              <a:rPr lang="fr-FR" altLang="fr-FR" sz="3200" b="1" dirty="0" smtClean="0"/>
            </a:br>
            <a:endParaRPr lang="fr-FR" altLang="fr-FR" sz="3200" b="1" dirty="0"/>
          </a:p>
        </p:txBody>
      </p:sp>
      <p:sp>
        <p:nvSpPr>
          <p:cNvPr id="93187" name="Rectangle 3"/>
          <p:cNvSpPr>
            <a:spLocks noGrp="1" noChangeArrowheads="1"/>
          </p:cNvSpPr>
          <p:nvPr>
            <p:ph type="body" idx="4294967295"/>
          </p:nvPr>
        </p:nvSpPr>
        <p:spPr>
          <a:xfrm>
            <a:off x="228601" y="840875"/>
            <a:ext cx="8857239" cy="4021931"/>
          </a:xfrm>
        </p:spPr>
        <p:txBody>
          <a:bodyPr/>
          <a:lstStyle/>
          <a:p>
            <a:pPr marL="363538" indent="-363538">
              <a:lnSpc>
                <a:spcPct val="95000"/>
              </a:lnSpc>
              <a:spcBef>
                <a:spcPct val="40000"/>
              </a:spcBef>
              <a:spcAft>
                <a:spcPct val="40000"/>
              </a:spcAft>
              <a:buClr>
                <a:schemeClr val="accent2"/>
              </a:buClr>
              <a:buSzPct val="120000"/>
              <a:buFont typeface="Wingdings" pitchFamily="2" charset="2"/>
              <a:buChar char="§"/>
            </a:pPr>
            <a:r>
              <a:rPr lang="en-US" altLang="fr-FR" sz="1800" dirty="0" smtClean="0"/>
              <a:t>1378 participants of the </a:t>
            </a:r>
            <a:r>
              <a:rPr lang="en-US" altLang="fr-FR" sz="1800" dirty="0" err="1" smtClean="0"/>
              <a:t>PrEPX</a:t>
            </a:r>
            <a:r>
              <a:rPr lang="en-US" altLang="fr-FR" sz="1800" dirty="0" smtClean="0"/>
              <a:t> study in Australia with pre-enrollment testing data</a:t>
            </a:r>
          </a:p>
          <a:p>
            <a:pPr marL="363538" indent="-363538">
              <a:lnSpc>
                <a:spcPct val="95000"/>
              </a:lnSpc>
              <a:spcBef>
                <a:spcPct val="40000"/>
              </a:spcBef>
              <a:spcAft>
                <a:spcPct val="40000"/>
              </a:spcAft>
              <a:buClr>
                <a:schemeClr val="accent2"/>
              </a:buClr>
              <a:buSzPct val="120000"/>
              <a:buFont typeface="Wingdings" pitchFamily="2" charset="2"/>
              <a:buChar char="§"/>
            </a:pPr>
            <a:r>
              <a:rPr lang="en-US" altLang="fr-FR" sz="1800" dirty="0" smtClean="0"/>
              <a:t>Mean follow-up of 1.1 years</a:t>
            </a:r>
          </a:p>
          <a:p>
            <a:pPr marL="363538" indent="-363538">
              <a:lnSpc>
                <a:spcPct val="95000"/>
              </a:lnSpc>
              <a:spcBef>
                <a:spcPct val="40000"/>
              </a:spcBef>
              <a:spcAft>
                <a:spcPct val="40000"/>
              </a:spcAft>
              <a:buClr>
                <a:schemeClr val="accent2"/>
              </a:buClr>
              <a:buSzPct val="120000"/>
              <a:buFont typeface="Wingdings" pitchFamily="2" charset="2"/>
              <a:buChar char="§"/>
            </a:pPr>
            <a:endParaRPr lang="en-US" altLang="fr-FR" sz="2000" dirty="0" smtClean="0"/>
          </a:p>
          <a:p>
            <a:pPr marL="363538" indent="-363538">
              <a:lnSpc>
                <a:spcPct val="95000"/>
              </a:lnSpc>
              <a:spcBef>
                <a:spcPct val="40000"/>
              </a:spcBef>
              <a:spcAft>
                <a:spcPct val="40000"/>
              </a:spcAft>
              <a:buClr>
                <a:schemeClr val="accent2"/>
              </a:buClr>
              <a:buSzPct val="120000"/>
              <a:buFont typeface="Wingdings" pitchFamily="2" charset="2"/>
              <a:buChar char="§"/>
            </a:pPr>
            <a:endParaRPr lang="fr-FR" altLang="fr-FR" sz="2000" dirty="0" smtClean="0"/>
          </a:p>
        </p:txBody>
      </p:sp>
      <p:graphicFrame>
        <p:nvGraphicFramePr>
          <p:cNvPr id="97392" name="Group 112">
            <a:extLst/>
          </p:cNvPr>
          <p:cNvGraphicFramePr>
            <a:graphicFrameLocks noGrp="1"/>
          </p:cNvGraphicFramePr>
          <p:nvPr>
            <p:extLst>
              <p:ext uri="{D42A27DB-BD31-4B8C-83A1-F6EECF244321}">
                <p14:modId xmlns:p14="http://schemas.microsoft.com/office/powerpoint/2010/main" val="3307231172"/>
              </p:ext>
            </p:extLst>
          </p:nvPr>
        </p:nvGraphicFramePr>
        <p:xfrm>
          <a:off x="304800" y="1714501"/>
          <a:ext cx="8534398" cy="2646281"/>
        </p:xfrm>
        <a:graphic>
          <a:graphicData uri="http://schemas.openxmlformats.org/drawingml/2006/table">
            <a:tbl>
              <a:tblPr/>
              <a:tblGrid>
                <a:gridCol w="1642683">
                  <a:extLst>
                    <a:ext uri="{9D8B030D-6E8A-4147-A177-3AD203B41FA5}">
                      <a16:colId xmlns:a16="http://schemas.microsoft.com/office/drawing/2014/main" val="20000"/>
                    </a:ext>
                  </a:extLst>
                </a:gridCol>
                <a:gridCol w="1786317">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398">
                  <a:extLst>
                    <a:ext uri="{9D8B030D-6E8A-4147-A177-3AD203B41FA5}">
                      <a16:colId xmlns:a16="http://schemas.microsoft.com/office/drawing/2014/main" val="20004"/>
                    </a:ext>
                  </a:extLst>
                </a:gridCol>
              </a:tblGrid>
              <a:tr h="857249">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altLang="fr-FR" sz="1200" b="1" i="0" u="none" strike="noStrike" cap="none" normalizeH="0" baseline="0" dirty="0">
                        <a:ln>
                          <a:noFill/>
                        </a:ln>
                        <a:solidFill>
                          <a:schemeClr val="tx1"/>
                        </a:solidFill>
                        <a:effectLst/>
                        <a:latin typeface="Arial" pitchFamily="34" charset="0"/>
                      </a:endParaRPr>
                    </a:p>
                  </a:txBody>
                  <a:tcPr marL="91435" marR="91435" marT="34278" marB="3427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smtClean="0">
                          <a:ln>
                            <a:noFill/>
                          </a:ln>
                          <a:solidFill>
                            <a:schemeClr val="bg1"/>
                          </a:solidFill>
                          <a:effectLst/>
                          <a:latin typeface="Arial" pitchFamily="34" charset="0"/>
                        </a:rPr>
                        <a:t>STI Incidence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smtClean="0">
                          <a:ln>
                            <a:noFill/>
                          </a:ln>
                          <a:solidFill>
                            <a:schemeClr val="bg1"/>
                          </a:solidFill>
                          <a:effectLst/>
                          <a:latin typeface="Arial" pitchFamily="34" charset="0"/>
                        </a:rPr>
                        <a:t>1 </a:t>
                      </a:r>
                      <a:r>
                        <a:rPr kumimoji="0" lang="fr-FR" altLang="fr-FR" sz="1400" b="1" i="0" u="none" strike="noStrike" cap="none" normalizeH="0" baseline="0" dirty="0" err="1" smtClean="0">
                          <a:ln>
                            <a:noFill/>
                          </a:ln>
                          <a:solidFill>
                            <a:schemeClr val="bg1"/>
                          </a:solidFill>
                          <a:effectLst/>
                          <a:latin typeface="Arial" pitchFamily="34" charset="0"/>
                        </a:rPr>
                        <a:t>year</a:t>
                      </a:r>
                      <a:r>
                        <a:rPr kumimoji="0" lang="fr-FR" altLang="fr-FR" sz="1400" b="1" i="0" u="none" strike="noStrike" cap="none" normalizeH="0" baseline="0" dirty="0" smtClean="0">
                          <a:ln>
                            <a:noFill/>
                          </a:ln>
                          <a:solidFill>
                            <a:schemeClr val="bg1"/>
                          </a:solidFill>
                          <a:effectLst/>
                          <a:latin typeface="Arial" pitchFamily="34" charset="0"/>
                        </a:rPr>
                        <a:t> </a:t>
                      </a:r>
                      <a:r>
                        <a:rPr kumimoji="0" lang="fr-FR" altLang="fr-FR" sz="1400" b="1" i="0" u="none" strike="noStrike" cap="none" normalizeH="0" baseline="0" dirty="0" err="1" smtClean="0">
                          <a:ln>
                            <a:noFill/>
                          </a:ln>
                          <a:solidFill>
                            <a:schemeClr val="bg1"/>
                          </a:solidFill>
                          <a:effectLst/>
                          <a:latin typeface="Arial" pitchFamily="34" charset="0"/>
                        </a:rPr>
                        <a:t>before</a:t>
                      </a:r>
                      <a:endParaRPr kumimoji="0" lang="fr-FR" altLang="fr-FR" sz="1400" b="1" i="0" u="none" strike="noStrike" cap="none" normalizeH="0" baseline="0" dirty="0" smtClean="0">
                        <a:ln>
                          <a:noFill/>
                        </a:ln>
                        <a:solidFill>
                          <a:schemeClr val="bg1"/>
                        </a:solidFill>
                        <a:effectLst/>
                        <a:latin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smtClean="0">
                          <a:ln>
                            <a:noFill/>
                          </a:ln>
                          <a:solidFill>
                            <a:schemeClr val="bg1"/>
                          </a:solidFill>
                          <a:effectLst/>
                          <a:latin typeface="Arial" pitchFamily="34" charset="0"/>
                        </a:rPr>
                        <a:t>Per 100 PY</a:t>
                      </a:r>
                      <a:endParaRPr kumimoji="0" lang="fr-FR" altLang="fr-FR" sz="1400" b="1" i="0" u="none" strike="noStrike" cap="none" normalizeH="0" baseline="0" dirty="0">
                        <a:ln>
                          <a:noFill/>
                        </a:ln>
                        <a:solidFill>
                          <a:schemeClr val="bg1"/>
                        </a:solidFill>
                        <a:effectLst/>
                        <a:latin typeface="Arial" pitchFamily="34" charset="0"/>
                      </a:endParaRPr>
                    </a:p>
                  </a:txBody>
                  <a:tcPr marL="91435" marR="91435" marT="34278" marB="3427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3399"/>
                    </a:solid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smtClean="0">
                          <a:ln>
                            <a:noFill/>
                          </a:ln>
                          <a:solidFill>
                            <a:schemeClr val="bg1"/>
                          </a:solidFill>
                          <a:effectLst/>
                          <a:latin typeface="Arial" pitchFamily="34" charset="0"/>
                        </a:rPr>
                        <a:t>STI Incidence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smtClean="0">
                          <a:ln>
                            <a:noFill/>
                          </a:ln>
                          <a:solidFill>
                            <a:schemeClr val="bg1"/>
                          </a:solidFill>
                          <a:effectLst/>
                          <a:latin typeface="Arial" pitchFamily="34" charset="0"/>
                        </a:rPr>
                        <a:t>Post Entry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smtClean="0">
                          <a:ln>
                            <a:noFill/>
                          </a:ln>
                          <a:solidFill>
                            <a:schemeClr val="bg1"/>
                          </a:solidFill>
                          <a:effectLst/>
                          <a:latin typeface="Arial" pitchFamily="34" charset="0"/>
                        </a:rPr>
                        <a:t>Per 100 PY</a:t>
                      </a:r>
                    </a:p>
                  </a:txBody>
                  <a:tcPr marL="91435" marR="91435" marT="34278" marB="3427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smtClean="0">
                          <a:ln>
                            <a:noFill/>
                          </a:ln>
                          <a:solidFill>
                            <a:schemeClr val="bg1"/>
                          </a:solidFill>
                          <a:effectLst/>
                          <a:latin typeface="Arial" pitchFamily="34" charset="0"/>
                        </a:rPr>
                        <a:t>Incidence Rate 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smtClean="0">
                          <a:ln>
                            <a:noFill/>
                          </a:ln>
                          <a:solidFill>
                            <a:schemeClr val="bg1"/>
                          </a:solidFill>
                          <a:effectLst/>
                          <a:latin typeface="Arial" pitchFamily="34" charset="0"/>
                        </a:rPr>
                        <a:t>(95% CI)</a:t>
                      </a:r>
                      <a:endParaRPr kumimoji="0" lang="fr-FR" altLang="fr-FR" sz="1400" b="1" i="0" u="none" strike="noStrike" cap="none" normalizeH="0" baseline="0" dirty="0">
                        <a:ln>
                          <a:noFill/>
                        </a:ln>
                        <a:solidFill>
                          <a:schemeClr val="bg1"/>
                        </a:solidFill>
                        <a:effectLst/>
                        <a:latin typeface="Arial" pitchFamily="34" charset="0"/>
                      </a:endParaRPr>
                    </a:p>
                  </a:txBody>
                  <a:tcPr marL="91435" marR="91435" marT="34278" marB="3427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7C7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err="1" smtClean="0">
                          <a:ln>
                            <a:noFill/>
                          </a:ln>
                          <a:solidFill>
                            <a:schemeClr val="bg1"/>
                          </a:solidFill>
                          <a:effectLst/>
                          <a:latin typeface="Arial" pitchFamily="34" charset="0"/>
                        </a:rPr>
                        <a:t>Adjusted</a:t>
                      </a:r>
                      <a:r>
                        <a:rPr kumimoji="0" lang="fr-FR" altLang="fr-FR" sz="1400" b="1" i="0" u="none" strike="noStrike" cap="none" normalizeH="0" baseline="0" dirty="0" smtClean="0">
                          <a:ln>
                            <a:noFill/>
                          </a:ln>
                          <a:solidFill>
                            <a:schemeClr val="bg1"/>
                          </a:solidFill>
                          <a:effectLst/>
                          <a:latin typeface="Arial" pitchFamily="34"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smtClean="0">
                          <a:ln>
                            <a:noFill/>
                          </a:ln>
                          <a:solidFill>
                            <a:schemeClr val="bg1"/>
                          </a:solidFill>
                          <a:effectLst/>
                          <a:latin typeface="Arial" pitchFamily="34" charset="0"/>
                        </a:rPr>
                        <a:t>IRR*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400" b="1" i="0" u="none" strike="noStrike" cap="none" normalizeH="0" baseline="0" dirty="0" smtClean="0">
                          <a:ln>
                            <a:noFill/>
                          </a:ln>
                          <a:solidFill>
                            <a:schemeClr val="bg1"/>
                          </a:solidFill>
                          <a:effectLst/>
                          <a:latin typeface="Arial" pitchFamily="34" charset="0"/>
                        </a:rPr>
                        <a:t>(95%CI)</a:t>
                      </a:r>
                      <a:endParaRPr kumimoji="0" lang="fr-FR" altLang="fr-FR" sz="1400" b="1" i="0" u="none" strike="noStrike" cap="none" normalizeH="0" baseline="0" dirty="0">
                        <a:ln>
                          <a:noFill/>
                        </a:ln>
                        <a:solidFill>
                          <a:schemeClr val="bg1"/>
                        </a:solidFill>
                        <a:effectLst/>
                        <a:latin typeface="Arial" pitchFamily="34" charset="0"/>
                      </a:endParaRPr>
                    </a:p>
                  </a:txBody>
                  <a:tcPr marL="91435" marR="91435" marT="34278" marB="3427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596344">
                <a:tc>
                  <a:txBody>
                    <a:bodyPr/>
                    <a:lstStyle/>
                    <a:p>
                      <a:pPr algn="ctr"/>
                      <a:r>
                        <a:rPr lang="fr-FR" sz="1500" b="1" dirty="0" smtClean="0">
                          <a:latin typeface="+mj-lt"/>
                        </a:rPr>
                        <a:t>All</a:t>
                      </a:r>
                      <a:endParaRPr lang="fr-FR" sz="1500" b="1" dirty="0">
                        <a:latin typeface="+mj-lt"/>
                      </a:endParaRP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dirty="0" smtClean="0">
                          <a:solidFill>
                            <a:schemeClr val="tx1"/>
                          </a:solidFill>
                          <a:effectLst/>
                          <a:latin typeface="+mj-lt"/>
                          <a:ea typeface="+mn-ea"/>
                          <a:cs typeface="+mn-cs"/>
                        </a:rPr>
                        <a:t>69.5</a:t>
                      </a:r>
                      <a:endParaRPr lang="fr-FR" sz="1500" b="0" i="0" u="none" strike="noStrike" kern="1200" baseline="0" dirty="0">
                        <a:solidFill>
                          <a:schemeClr val="tx1"/>
                        </a:solidFill>
                        <a:effectLst/>
                        <a:latin typeface="+mj-lt"/>
                        <a:ea typeface="+mn-ea"/>
                        <a:cs typeface="+mn-cs"/>
                      </a:endParaRP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smtClean="0">
                          <a:solidFill>
                            <a:schemeClr val="tx1"/>
                          </a:solidFill>
                          <a:effectLst/>
                          <a:latin typeface="+mj-lt"/>
                          <a:ea typeface="+mn-ea"/>
                          <a:cs typeface="+mn-cs"/>
                        </a:rPr>
                        <a:t>98.4</a:t>
                      </a:r>
                      <a:endParaRPr lang="fr-FR" sz="1500" b="0" i="0" u="none" strike="noStrike" kern="1200" baseline="0" dirty="0">
                        <a:solidFill>
                          <a:schemeClr val="tx1"/>
                        </a:solidFill>
                        <a:effectLst/>
                        <a:latin typeface="+mj-lt"/>
                        <a:ea typeface="+mn-ea"/>
                        <a:cs typeface="+mn-cs"/>
                      </a:endParaRP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smtClean="0">
                          <a:solidFill>
                            <a:schemeClr val="tx1"/>
                          </a:solidFill>
                          <a:effectLst/>
                          <a:latin typeface="+mj-lt"/>
                          <a:ea typeface="+mn-ea"/>
                          <a:cs typeface="+mn-cs"/>
                        </a:rPr>
                        <a:t>1.41</a:t>
                      </a:r>
                    </a:p>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smtClean="0">
                          <a:solidFill>
                            <a:schemeClr val="tx1"/>
                          </a:solidFill>
                          <a:effectLst/>
                          <a:latin typeface="+mj-lt"/>
                          <a:ea typeface="+mn-ea"/>
                          <a:cs typeface="+mn-cs"/>
                        </a:rPr>
                        <a:t> (1.29-1.56)</a:t>
                      </a: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1" i="0" u="none" strike="noStrike" kern="1200" baseline="0" dirty="0" smtClean="0">
                          <a:solidFill>
                            <a:schemeClr val="tx1"/>
                          </a:solidFill>
                          <a:effectLst/>
                          <a:latin typeface="+mj-lt"/>
                          <a:ea typeface="+mn-ea"/>
                          <a:cs typeface="+mn-cs"/>
                        </a:rPr>
                        <a:t>1.12</a:t>
                      </a:r>
                    </a:p>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smtClean="0">
                          <a:solidFill>
                            <a:schemeClr val="tx1"/>
                          </a:solidFill>
                          <a:effectLst/>
                          <a:latin typeface="+mj-lt"/>
                          <a:ea typeface="+mn-ea"/>
                          <a:cs typeface="+mn-cs"/>
                        </a:rPr>
                        <a:t> (1.02-1.23)</a:t>
                      </a: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6344">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dirty="0" smtClean="0">
                          <a:ln>
                            <a:noFill/>
                          </a:ln>
                          <a:solidFill>
                            <a:schemeClr val="tx1"/>
                          </a:solidFill>
                          <a:effectLst/>
                          <a:latin typeface="+mj-lt"/>
                        </a:rPr>
                        <a:t>PrEP-</a:t>
                      </a:r>
                      <a:r>
                        <a:rPr kumimoji="0" lang="fr-FR" altLang="fr-FR" sz="1500" b="1" i="0" u="none" strike="noStrike" cap="none" normalizeH="0" baseline="0" dirty="0" err="1" smtClean="0">
                          <a:ln>
                            <a:noFill/>
                          </a:ln>
                          <a:solidFill>
                            <a:schemeClr val="tx1"/>
                          </a:solidFill>
                          <a:effectLst/>
                          <a:latin typeface="+mj-lt"/>
                        </a:rPr>
                        <a:t>Exp</a:t>
                      </a:r>
                      <a:r>
                        <a:rPr kumimoji="0" lang="fr-FR" altLang="fr-FR" sz="1500" b="1" i="0" u="none" strike="noStrike" cap="none" normalizeH="0" baseline="0" dirty="0" smtClean="0">
                          <a:ln>
                            <a:noFill/>
                          </a:ln>
                          <a:solidFill>
                            <a:schemeClr val="tx1"/>
                          </a:solidFill>
                          <a:effectLst/>
                          <a:latin typeface="+mj-lt"/>
                        </a:rPr>
                        <a:t> (n=541)</a:t>
                      </a:r>
                      <a:endParaRPr kumimoji="0" lang="fr-FR" altLang="fr-FR" sz="1500" b="1" i="0" u="none" strike="noStrike" cap="none" normalizeH="0" baseline="0" dirty="0">
                        <a:ln>
                          <a:noFill/>
                        </a:ln>
                        <a:solidFill>
                          <a:schemeClr val="tx1"/>
                        </a:solidFill>
                        <a:effectLst/>
                        <a:latin typeface="+mj-lt"/>
                      </a:endParaRP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F2F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500" b="0" i="0" u="none" strike="noStrike" cap="none" normalizeH="0" baseline="0" dirty="0" smtClean="0">
                          <a:ln>
                            <a:noFill/>
                          </a:ln>
                          <a:solidFill>
                            <a:srgbClr val="000000"/>
                          </a:solidFill>
                          <a:effectLst/>
                          <a:latin typeface="+mj-lt"/>
                        </a:rPr>
                        <a:t>92.4</a:t>
                      </a:r>
                      <a:endParaRPr lang="fr-FR" sz="1500" b="0" i="0" u="none" strike="noStrike" kern="1200" baseline="0" dirty="0">
                        <a:solidFill>
                          <a:schemeClr val="tx1"/>
                        </a:solidFill>
                        <a:effectLst/>
                        <a:latin typeface="+mj-lt"/>
                        <a:ea typeface="+mn-ea"/>
                        <a:cs typeface="+mn-cs"/>
                      </a:endParaRP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F2F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dirty="0" smtClean="0">
                          <a:solidFill>
                            <a:schemeClr val="tx1"/>
                          </a:solidFill>
                          <a:effectLst/>
                          <a:latin typeface="+mj-lt"/>
                          <a:ea typeface="+mn-ea"/>
                          <a:cs typeface="+mn-cs"/>
                        </a:rPr>
                        <a:t>104.1</a:t>
                      </a:r>
                      <a:endParaRPr lang="fr-FR" sz="1500" b="0" i="0" u="none" strike="noStrike" kern="1200" baseline="0" dirty="0">
                        <a:solidFill>
                          <a:schemeClr val="tx1"/>
                        </a:solidFill>
                        <a:effectLst/>
                        <a:latin typeface="+mj-lt"/>
                        <a:ea typeface="+mn-ea"/>
                        <a:cs typeface="+mn-cs"/>
                      </a:endParaRP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F2F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smtClean="0">
                          <a:solidFill>
                            <a:schemeClr val="tx1"/>
                          </a:solidFill>
                          <a:effectLst/>
                          <a:latin typeface="+mj-lt"/>
                          <a:ea typeface="+mn-ea"/>
                          <a:cs typeface="+mn-cs"/>
                        </a:rPr>
                        <a:t>1.13 </a:t>
                      </a:r>
                    </a:p>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smtClean="0">
                          <a:solidFill>
                            <a:schemeClr val="tx1"/>
                          </a:solidFill>
                          <a:effectLst/>
                          <a:latin typeface="+mj-lt"/>
                          <a:ea typeface="+mn-ea"/>
                          <a:cs typeface="+mn-cs"/>
                        </a:rPr>
                        <a:t>(0.99-1.28)</a:t>
                      </a:r>
                      <a:endParaRPr lang="fr-FR" sz="1500" b="0" i="0" u="none" strike="noStrike" kern="1200" baseline="0" dirty="0">
                        <a:solidFill>
                          <a:schemeClr val="tx1"/>
                        </a:solidFill>
                        <a:effectLst/>
                        <a:latin typeface="+mj-lt"/>
                        <a:ea typeface="+mn-ea"/>
                        <a:cs typeface="+mn-cs"/>
                      </a:endParaRP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F2F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1" i="0" u="none" strike="noStrike" kern="1200" baseline="0" dirty="0" smtClean="0">
                          <a:solidFill>
                            <a:schemeClr val="tx1"/>
                          </a:solidFill>
                          <a:effectLst/>
                          <a:latin typeface="+mj-lt"/>
                          <a:ea typeface="+mn-ea"/>
                          <a:cs typeface="+mn-cs"/>
                        </a:rPr>
                        <a:t>1.05</a:t>
                      </a:r>
                      <a:r>
                        <a:rPr lang="fr-FR" sz="1500" b="0" i="0" u="none" strike="noStrike" kern="1200" baseline="0" dirty="0" smtClean="0">
                          <a:solidFill>
                            <a:schemeClr val="tx1"/>
                          </a:solidFill>
                          <a:effectLst/>
                          <a:latin typeface="+mj-lt"/>
                          <a:ea typeface="+mn-ea"/>
                          <a:cs typeface="+mn-cs"/>
                        </a:rPr>
                        <a:t> </a:t>
                      </a:r>
                    </a:p>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smtClean="0">
                          <a:solidFill>
                            <a:schemeClr val="tx1"/>
                          </a:solidFill>
                          <a:effectLst/>
                          <a:latin typeface="+mj-lt"/>
                          <a:ea typeface="+mn-ea"/>
                          <a:cs typeface="+mn-cs"/>
                        </a:rPr>
                        <a:t>(0.92-1.19)</a:t>
                      </a:r>
                      <a:endParaRPr lang="fr-FR" sz="1500" b="0" i="0" u="none" strike="noStrike" kern="1200" baseline="0" dirty="0">
                        <a:solidFill>
                          <a:schemeClr val="tx1"/>
                        </a:solidFill>
                        <a:effectLst/>
                        <a:latin typeface="+mj-lt"/>
                        <a:ea typeface="+mn-ea"/>
                        <a:cs typeface="+mn-cs"/>
                      </a:endParaRP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F2F3"/>
                    </a:solidFill>
                  </a:tcPr>
                </a:tc>
                <a:extLst>
                  <a:ext uri="{0D108BD9-81ED-4DB2-BD59-A6C34878D82A}">
                    <a16:rowId xmlns:a16="http://schemas.microsoft.com/office/drawing/2014/main" val="10002"/>
                  </a:ext>
                </a:extLst>
              </a:tr>
              <a:tr h="596344">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dirty="0" smtClean="0">
                          <a:ln>
                            <a:noFill/>
                          </a:ln>
                          <a:solidFill>
                            <a:schemeClr val="tx1"/>
                          </a:solidFill>
                          <a:effectLst/>
                          <a:latin typeface="+mj-lt"/>
                        </a:rPr>
                        <a:t>PrEP-</a:t>
                      </a:r>
                      <a:r>
                        <a:rPr kumimoji="0" lang="fr-FR" altLang="fr-FR" sz="1500" b="1" i="0" u="none" strike="noStrike" cap="none" normalizeH="0" baseline="0" dirty="0" err="1" smtClean="0">
                          <a:ln>
                            <a:noFill/>
                          </a:ln>
                          <a:solidFill>
                            <a:schemeClr val="tx1"/>
                          </a:solidFill>
                          <a:effectLst/>
                          <a:latin typeface="+mj-lt"/>
                        </a:rPr>
                        <a:t>Naive</a:t>
                      </a:r>
                      <a:r>
                        <a:rPr kumimoji="0" lang="fr-FR" altLang="fr-FR" sz="1500" b="1" i="0" u="none" strike="noStrike" cap="none" normalizeH="0" baseline="0" dirty="0" smtClean="0">
                          <a:ln>
                            <a:noFill/>
                          </a:ln>
                          <a:solidFill>
                            <a:schemeClr val="tx1"/>
                          </a:solidFill>
                          <a:effectLst/>
                          <a:latin typeface="+mj-lt"/>
                        </a:rPr>
                        <a:t> (n=837)</a:t>
                      </a:r>
                      <a:endParaRPr kumimoji="0" lang="fr-FR" altLang="fr-FR" sz="1500" b="1" i="0" u="none" strike="noStrike" cap="none" normalizeH="0" baseline="0" dirty="0">
                        <a:ln>
                          <a:noFill/>
                        </a:ln>
                        <a:solidFill>
                          <a:schemeClr val="tx1"/>
                        </a:solidFill>
                        <a:effectLst/>
                        <a:latin typeface="+mj-lt"/>
                      </a:endParaRP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dirty="0" smtClean="0">
                          <a:solidFill>
                            <a:schemeClr val="tx1"/>
                          </a:solidFill>
                          <a:effectLst/>
                          <a:latin typeface="+mj-lt"/>
                          <a:ea typeface="+mn-ea"/>
                          <a:cs typeface="+mn-cs"/>
                        </a:rPr>
                        <a:t>55.1</a:t>
                      </a:r>
                      <a:endParaRPr lang="fr-FR" sz="1500" b="0" i="0" u="none" strike="noStrike" kern="1200" baseline="0" dirty="0">
                        <a:solidFill>
                          <a:schemeClr val="tx1"/>
                        </a:solidFill>
                        <a:effectLst/>
                        <a:latin typeface="+mj-lt"/>
                        <a:ea typeface="+mn-ea"/>
                        <a:cs typeface="+mn-cs"/>
                      </a:endParaRP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dirty="0" smtClean="0">
                          <a:solidFill>
                            <a:schemeClr val="tx1"/>
                          </a:solidFill>
                          <a:effectLst/>
                          <a:latin typeface="+mj-lt"/>
                          <a:ea typeface="+mn-ea"/>
                          <a:cs typeface="+mn-cs"/>
                        </a:rPr>
                        <a:t>94.2</a:t>
                      </a: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smtClean="0">
                          <a:solidFill>
                            <a:schemeClr val="tx1"/>
                          </a:solidFill>
                          <a:effectLst/>
                          <a:latin typeface="+mj-lt"/>
                          <a:ea typeface="+mn-ea"/>
                          <a:cs typeface="+mn-cs"/>
                        </a:rPr>
                        <a:t>1.71 </a:t>
                      </a:r>
                    </a:p>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smtClean="0">
                          <a:solidFill>
                            <a:schemeClr val="tx1"/>
                          </a:solidFill>
                          <a:effectLst/>
                          <a:latin typeface="+mj-lt"/>
                          <a:ea typeface="+mn-ea"/>
                          <a:cs typeface="+mn-cs"/>
                        </a:rPr>
                        <a:t>(1.49-1.96)</a:t>
                      </a:r>
                      <a:endParaRPr lang="fr-FR" sz="1500" b="0" i="0" u="none" strike="noStrike" kern="1200" baseline="0" dirty="0">
                        <a:solidFill>
                          <a:schemeClr val="tx1"/>
                        </a:solidFill>
                        <a:effectLst/>
                        <a:latin typeface="+mj-lt"/>
                        <a:ea typeface="+mn-ea"/>
                        <a:cs typeface="+mn-cs"/>
                      </a:endParaRP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500" b="1" i="0" u="none" strike="noStrike" kern="1200" baseline="0" dirty="0" smtClean="0">
                          <a:solidFill>
                            <a:schemeClr val="tx1"/>
                          </a:solidFill>
                          <a:effectLst/>
                          <a:latin typeface="+mj-lt"/>
                          <a:ea typeface="+mn-ea"/>
                          <a:cs typeface="+mn-cs"/>
                        </a:rPr>
                        <a:t>1.21 </a:t>
                      </a:r>
                    </a:p>
                    <a:p>
                      <a:pPr marL="0" marR="0" indent="0" algn="ctr" defTabSz="914400" rtl="0" eaLnBrk="1" fontAlgn="b" latinLnBrk="0" hangingPunct="1">
                        <a:lnSpc>
                          <a:spcPct val="100000"/>
                        </a:lnSpc>
                        <a:spcBef>
                          <a:spcPts val="0"/>
                        </a:spcBef>
                        <a:spcAft>
                          <a:spcPts val="0"/>
                        </a:spcAft>
                        <a:buClrTx/>
                        <a:buSzTx/>
                        <a:buFontTx/>
                        <a:buNone/>
                        <a:tabLst/>
                        <a:defRPr/>
                      </a:pPr>
                      <a:r>
                        <a:rPr lang="fr-FR" sz="1500" b="0" i="0" u="none" strike="noStrike" kern="1200" baseline="0" dirty="0" smtClean="0">
                          <a:solidFill>
                            <a:schemeClr val="tx1"/>
                          </a:solidFill>
                          <a:effectLst/>
                          <a:latin typeface="+mj-lt"/>
                          <a:ea typeface="+mn-ea"/>
                          <a:cs typeface="+mn-cs"/>
                        </a:rPr>
                        <a:t>(1.06-1.39)</a:t>
                      </a:r>
                      <a:endParaRPr lang="fr-FR" sz="1500" b="0" i="0" u="none" strike="noStrike" kern="1200" baseline="0" dirty="0">
                        <a:solidFill>
                          <a:schemeClr val="tx1"/>
                        </a:solidFill>
                        <a:effectLst/>
                        <a:latin typeface="+mj-lt"/>
                        <a:ea typeface="+mn-ea"/>
                        <a:cs typeface="+mn-cs"/>
                      </a:endParaRPr>
                    </a:p>
                  </a:txBody>
                  <a:tcPr marL="91435" marR="91435" marT="34278" marB="3427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3225" name="ZoneTexte 8"/>
          <p:cNvSpPr txBox="1">
            <a:spLocks noChangeArrowheads="1"/>
          </p:cNvSpPr>
          <p:nvPr/>
        </p:nvSpPr>
        <p:spPr bwMode="auto">
          <a:xfrm>
            <a:off x="755650" y="4552563"/>
            <a:ext cx="3326552"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fr-FR" altLang="fr-FR" dirty="0" smtClean="0">
                <a:solidFill>
                  <a:srgbClr val="000000"/>
                </a:solidFill>
              </a:rPr>
              <a:t>*</a:t>
            </a:r>
            <a:r>
              <a:rPr lang="fr-FR" altLang="fr-FR" dirty="0" err="1" smtClean="0">
                <a:solidFill>
                  <a:srgbClr val="000000"/>
                </a:solidFill>
              </a:rPr>
              <a:t>Adjusted</a:t>
            </a:r>
            <a:r>
              <a:rPr lang="fr-FR" altLang="fr-FR" dirty="0" smtClean="0">
                <a:solidFill>
                  <a:srgbClr val="000000"/>
                </a:solidFill>
              </a:rPr>
              <a:t> for </a:t>
            </a:r>
            <a:r>
              <a:rPr lang="fr-FR" altLang="fr-FR" dirty="0" err="1" smtClean="0">
                <a:solidFill>
                  <a:srgbClr val="000000"/>
                </a:solidFill>
              </a:rPr>
              <a:t>testing</a:t>
            </a:r>
            <a:r>
              <a:rPr lang="fr-FR" altLang="fr-FR" dirty="0" smtClean="0">
                <a:solidFill>
                  <a:srgbClr val="000000"/>
                </a:solidFill>
              </a:rPr>
              <a:t> </a:t>
            </a:r>
            <a:r>
              <a:rPr lang="fr-FR" altLang="fr-FR" dirty="0" err="1" smtClean="0">
                <a:solidFill>
                  <a:srgbClr val="000000"/>
                </a:solidFill>
              </a:rPr>
              <a:t>frequency</a:t>
            </a:r>
            <a:endParaRPr lang="fr-FR" altLang="fr-FR" dirty="0" smtClean="0">
              <a:solidFill>
                <a:srgbClr val="000000"/>
              </a:solidFill>
            </a:endParaRPr>
          </a:p>
        </p:txBody>
      </p:sp>
      <p:sp>
        <p:nvSpPr>
          <p:cNvPr id="9" name="ZoneTexte 8"/>
          <p:cNvSpPr txBox="1"/>
          <p:nvPr/>
        </p:nvSpPr>
        <p:spPr>
          <a:xfrm>
            <a:off x="5860645" y="4852645"/>
            <a:ext cx="3250698" cy="307777"/>
          </a:xfrm>
          <a:prstGeom prst="rect">
            <a:avLst/>
          </a:prstGeom>
          <a:noFill/>
        </p:spPr>
        <p:txBody>
          <a:bodyPr wrap="none" rtlCol="0">
            <a:spAutoFit/>
          </a:bodyPr>
          <a:lstStyle/>
          <a:p>
            <a:r>
              <a:rPr lang="fr-FR" sz="1400" dirty="0" err="1" smtClean="0">
                <a:solidFill>
                  <a:srgbClr val="000000"/>
                </a:solidFill>
              </a:rPr>
              <a:t>Traeger</a:t>
            </a:r>
            <a:r>
              <a:rPr lang="fr-FR" sz="1400" dirty="0" smtClean="0">
                <a:solidFill>
                  <a:srgbClr val="000000"/>
                </a:solidFill>
              </a:rPr>
              <a:t> M. et al, JAMA 2019;321:1380</a:t>
            </a:r>
            <a:endParaRPr lang="fr-FR" sz="1400" dirty="0">
              <a:solidFill>
                <a:srgbClr val="000000"/>
              </a:solidFill>
            </a:endParaRPr>
          </a:p>
        </p:txBody>
      </p:sp>
    </p:spTree>
    <p:extLst>
      <p:ext uri="{BB962C8B-B14F-4D97-AF65-F5344CB8AC3E}">
        <p14:creationId xmlns:p14="http://schemas.microsoft.com/office/powerpoint/2010/main" val="720096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Box 1"/>
          <p:cNvSpPr txBox="1">
            <a:spLocks noChangeArrowheads="1"/>
          </p:cNvSpPr>
          <p:nvPr/>
        </p:nvSpPr>
        <p:spPr bwMode="auto">
          <a:xfrm>
            <a:off x="381000" y="80964"/>
            <a:ext cx="8534400" cy="646331"/>
          </a:xfrm>
          <a:prstGeom prst="rect">
            <a:avLst/>
          </a:prstGeom>
          <a:solidFill>
            <a:schemeClr val="accent5"/>
          </a:solidFill>
          <a:ln>
            <a:solidFill>
              <a:schemeClr val="tx2"/>
            </a:solidFill>
          </a:ln>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defRPr/>
            </a:pPr>
            <a:r>
              <a:rPr lang="en-GB" altLang="en-US" sz="3600" b="1" dirty="0" smtClean="0">
                <a:solidFill>
                  <a:srgbClr val="000000"/>
                </a:solidFill>
                <a:latin typeface="Arial"/>
                <a:ea typeface="MS PGothic" pitchFamily="34" charset="-128"/>
                <a:cs typeface="Arial" pitchFamily="34" charset="0"/>
              </a:rPr>
              <a:t>STIs in PROUD</a:t>
            </a:r>
          </a:p>
        </p:txBody>
      </p:sp>
      <p:graphicFrame>
        <p:nvGraphicFramePr>
          <p:cNvPr id="7" name="Chart 6"/>
          <p:cNvGraphicFramePr>
            <a:graphicFrameLocks/>
          </p:cNvGraphicFramePr>
          <p:nvPr>
            <p:extLst>
              <p:ext uri="{D42A27DB-BD31-4B8C-83A1-F6EECF244321}">
                <p14:modId xmlns:p14="http://schemas.microsoft.com/office/powerpoint/2010/main" val="3388866302"/>
              </p:ext>
            </p:extLst>
          </p:nvPr>
        </p:nvGraphicFramePr>
        <p:xfrm>
          <a:off x="381000" y="727295"/>
          <a:ext cx="8631237" cy="331581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a:spLocks noChangeArrowheads="1"/>
          </p:cNvSpPr>
          <p:nvPr/>
        </p:nvSpPr>
        <p:spPr bwMode="auto">
          <a:xfrm>
            <a:off x="204272" y="3943350"/>
            <a:ext cx="8785225" cy="954107"/>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altLang="fr-FR" sz="1600" dirty="0" smtClean="0">
                <a:solidFill>
                  <a:srgbClr val="000000"/>
                </a:solidFill>
                <a:latin typeface="Verdana" pitchFamily="34" charset="0"/>
                <a:ea typeface="MS PGothic" pitchFamily="34" charset="-128"/>
              </a:rPr>
              <a:t>Follow-up: 243 PY (immediate arm) and 222 PY (deferred arm)</a:t>
            </a:r>
          </a:p>
          <a:p>
            <a:pPr algn="ctr"/>
            <a:endParaRPr lang="en-GB" altLang="fr-FR" sz="800" b="1" dirty="0" smtClean="0">
              <a:solidFill>
                <a:srgbClr val="000000"/>
              </a:solidFill>
              <a:latin typeface="Verdana" pitchFamily="34" charset="0"/>
              <a:ea typeface="MS PGothic" pitchFamily="34" charset="-128"/>
            </a:endParaRPr>
          </a:p>
          <a:p>
            <a:pPr algn="ctr"/>
            <a:r>
              <a:rPr lang="en-GB" altLang="fr-FR" sz="1600" b="1" dirty="0" smtClean="0">
                <a:solidFill>
                  <a:srgbClr val="000000"/>
                </a:solidFill>
                <a:latin typeface="Verdana" pitchFamily="34" charset="0"/>
                <a:ea typeface="MS PGothic" pitchFamily="34" charset="-128"/>
              </a:rPr>
              <a:t>Incidence: 62.5 (95% CI: 56.5-68.6) /100 PY immediate arm                  	  55.8 (95% CI: 49.3-62.4) /100 PY deferred arm  </a:t>
            </a:r>
          </a:p>
        </p:txBody>
      </p:sp>
      <p:sp>
        <p:nvSpPr>
          <p:cNvPr id="209925" name="ZoneTexte 2"/>
          <p:cNvSpPr txBox="1">
            <a:spLocks noChangeArrowheads="1"/>
          </p:cNvSpPr>
          <p:nvPr/>
        </p:nvSpPr>
        <p:spPr bwMode="auto">
          <a:xfrm>
            <a:off x="6532565" y="4917285"/>
            <a:ext cx="26116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fr-FR" altLang="fr-FR" sz="1400" dirty="0" smtClean="0">
                <a:solidFill>
                  <a:srgbClr val="000000"/>
                </a:solidFill>
              </a:rPr>
              <a:t>Mc Cormack et al Lancet 2016</a:t>
            </a:r>
          </a:p>
        </p:txBody>
      </p:sp>
      <p:sp>
        <p:nvSpPr>
          <p:cNvPr id="8" name="TextBox 1"/>
          <p:cNvSpPr txBox="1">
            <a:spLocks noChangeArrowheads="1"/>
          </p:cNvSpPr>
          <p:nvPr/>
        </p:nvSpPr>
        <p:spPr bwMode="auto">
          <a:xfrm>
            <a:off x="229393" y="2114550"/>
            <a:ext cx="8785225" cy="1323439"/>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altLang="fr-FR" sz="2000" b="1" dirty="0" smtClean="0">
                <a:solidFill>
                  <a:srgbClr val="000000"/>
                </a:solidFill>
                <a:latin typeface="Verdana" pitchFamily="34" charset="0"/>
                <a:ea typeface="MS PGothic" pitchFamily="34" charset="-128"/>
              </a:rPr>
              <a:t>Caveat</a:t>
            </a:r>
          </a:p>
          <a:p>
            <a:pPr algn="ctr"/>
            <a:r>
              <a:rPr lang="en-GB" altLang="fr-FR" sz="2000" dirty="0" smtClean="0">
                <a:solidFill>
                  <a:srgbClr val="000000"/>
                </a:solidFill>
                <a:latin typeface="Verdana" pitchFamily="34" charset="0"/>
                <a:ea typeface="MS PGothic" pitchFamily="34" charset="-128"/>
              </a:rPr>
              <a:t>Number of screens differed between the groups:</a:t>
            </a:r>
          </a:p>
          <a:p>
            <a:pPr algn="ctr"/>
            <a:r>
              <a:rPr lang="en-GB" altLang="fr-FR" sz="2000" dirty="0" smtClean="0">
                <a:solidFill>
                  <a:srgbClr val="000000"/>
                </a:solidFill>
                <a:latin typeface="Verdana" pitchFamily="34" charset="0"/>
                <a:ea typeface="MS PGothic" pitchFamily="34" charset="-128"/>
              </a:rPr>
              <a:t>e.g. Rectal gonorrhoea/chlamydia</a:t>
            </a:r>
          </a:p>
          <a:p>
            <a:pPr algn="ctr"/>
            <a:r>
              <a:rPr lang="en-GB" altLang="fr-FR" sz="2000" dirty="0" smtClean="0">
                <a:solidFill>
                  <a:srgbClr val="000000"/>
                </a:solidFill>
                <a:latin typeface="Verdana" pitchFamily="34" charset="0"/>
                <a:ea typeface="MS PGothic" pitchFamily="34" charset="-128"/>
              </a:rPr>
              <a:t> 974 in the IMM group and 749 in the DEF</a:t>
            </a:r>
          </a:p>
        </p:txBody>
      </p:sp>
    </p:spTree>
    <p:extLst>
      <p:ext uri="{BB962C8B-B14F-4D97-AF65-F5344CB8AC3E}">
        <p14:creationId xmlns:p14="http://schemas.microsoft.com/office/powerpoint/2010/main" val="37294388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heme1">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ECDC template PPT">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ECDC template PPT">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AF Presentation Template ">
  <a:themeElements>
    <a:clrScheme name="ECDC">
      <a:dk1>
        <a:sysClr val="windowText" lastClr="000000"/>
      </a:dk1>
      <a:lt1>
        <a:sysClr val="window" lastClr="FFFFFF"/>
      </a:lt1>
      <a:dk2>
        <a:srgbClr val="69AE23"/>
      </a:dk2>
      <a:lt2>
        <a:srgbClr val="F2F2F2"/>
      </a:lt2>
      <a:accent1>
        <a:srgbClr val="7CB73D"/>
      </a:accent1>
      <a:accent2>
        <a:srgbClr val="8FBF54"/>
      </a:accent2>
      <a:accent3>
        <a:srgbClr val="9FC76B"/>
      </a:accent3>
      <a:accent4>
        <a:srgbClr val="AFD082"/>
      </a:accent4>
      <a:accent5>
        <a:srgbClr val="BED898"/>
      </a:accent5>
      <a:accent6>
        <a:srgbClr val="CCE0AF"/>
      </a:accent6>
      <a:hlink>
        <a:srgbClr val="D9E8C4"/>
      </a:hlink>
      <a:folHlink>
        <a:srgbClr val="E7F0D8"/>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Office Theme">
  <a:themeElements>
    <a:clrScheme name="CROI">
      <a:dk1>
        <a:srgbClr val="000000"/>
      </a:dk1>
      <a:lt1>
        <a:srgbClr val="FFFFFF"/>
      </a:lt1>
      <a:dk2>
        <a:srgbClr val="44546A"/>
      </a:dk2>
      <a:lt2>
        <a:srgbClr val="E7E6E6"/>
      </a:lt2>
      <a:accent1>
        <a:srgbClr val="C22032"/>
      </a:accent1>
      <a:accent2>
        <a:srgbClr val="F15928"/>
      </a:accent2>
      <a:accent3>
        <a:srgbClr val="A5A5A5"/>
      </a:accent3>
      <a:accent4>
        <a:srgbClr val="F3BD48"/>
      </a:accent4>
      <a:accent5>
        <a:srgbClr val="5B89B3"/>
      </a:accent5>
      <a:accent6>
        <a:srgbClr val="769D91"/>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5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5.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4688</TotalTime>
  <Words>2343</Words>
  <Application>Microsoft Office PowerPoint</Application>
  <PresentationFormat>On-screen Show (16:9)</PresentationFormat>
  <Paragraphs>463</Paragraphs>
  <Slides>31</Slides>
  <Notes>27</Notes>
  <HiddenSlides>0</HiddenSlides>
  <MMClips>0</MMClips>
  <ScaleCrop>false</ScaleCrop>
  <HeadingPairs>
    <vt:vector size="6" baseType="variant">
      <vt:variant>
        <vt:lpstr>Fonts Used</vt:lpstr>
      </vt:variant>
      <vt:variant>
        <vt:i4>15</vt:i4>
      </vt:variant>
      <vt:variant>
        <vt:lpstr>Theme</vt:lpstr>
      </vt:variant>
      <vt:variant>
        <vt:i4>20</vt:i4>
      </vt:variant>
      <vt:variant>
        <vt:lpstr>Slide Titles</vt:lpstr>
      </vt:variant>
      <vt:variant>
        <vt:i4>31</vt:i4>
      </vt:variant>
    </vt:vector>
  </HeadingPairs>
  <TitlesOfParts>
    <vt:vector size="66" baseType="lpstr">
      <vt:lpstr>ＭＳ Ｐゴシック</vt:lpstr>
      <vt:lpstr>ＭＳ Ｐゴシック</vt:lpstr>
      <vt:lpstr>Arial</vt:lpstr>
      <vt:lpstr>Arial Black</vt:lpstr>
      <vt:lpstr>Arial Narrow</vt:lpstr>
      <vt:lpstr>Arial Unicode MS</vt:lpstr>
      <vt:lpstr>Calibri</vt:lpstr>
      <vt:lpstr>Franklin Gothic Book</vt:lpstr>
      <vt:lpstr>Kochi Mincho</vt:lpstr>
      <vt:lpstr>Oriya MN</vt:lpstr>
      <vt:lpstr>Raleway</vt:lpstr>
      <vt:lpstr>Tahoma</vt:lpstr>
      <vt:lpstr>Times New Roman</vt:lpstr>
      <vt:lpstr>Verdana</vt:lpstr>
      <vt:lpstr>Wingdings</vt:lpstr>
      <vt:lpstr>Thème Office</vt:lpstr>
      <vt:lpstr>Custom Design</vt:lpstr>
      <vt:lpstr>1_Custom Design</vt:lpstr>
      <vt:lpstr>AIDS 2016_Template</vt:lpstr>
      <vt:lpstr>Modèle par défaut</vt:lpstr>
      <vt:lpstr>1_Modèle par défaut</vt:lpstr>
      <vt:lpstr>13_Modèle par défaut</vt:lpstr>
      <vt:lpstr>5_Modèle par défaut</vt:lpstr>
      <vt:lpstr>2_Modèle par défaut</vt:lpstr>
      <vt:lpstr>Theme1</vt:lpstr>
      <vt:lpstr>8_Modèle par défaut</vt:lpstr>
      <vt:lpstr>4_Modèle par défaut</vt:lpstr>
      <vt:lpstr>2_ECDC template PPT</vt:lpstr>
      <vt:lpstr>7_Modèle par défaut</vt:lpstr>
      <vt:lpstr>10_Modèle par défaut</vt:lpstr>
      <vt:lpstr>3_ECDC template PPT</vt:lpstr>
      <vt:lpstr>AF Presentation Template </vt:lpstr>
      <vt:lpstr>2_Office Theme</vt:lpstr>
      <vt:lpstr>16_Modèle par défaut</vt:lpstr>
      <vt:lpstr>15_Modèle par défaut</vt:lpstr>
      <vt:lpstr>STIs in PrEP Users: Are We Propelling the Epidemic?</vt:lpstr>
      <vt:lpstr>Disclosures</vt:lpstr>
      <vt:lpstr>PowerPoint Presentation</vt:lpstr>
      <vt:lpstr>The Success of ART for  Treatment and Prevention of HIV</vt:lpstr>
      <vt:lpstr>New Diagnoses of STIs from 1996 to 2015  in MSM in England </vt:lpstr>
      <vt:lpstr>Meta-Analyis of Effect of PrEP on STIs Diagnosis among MSM</vt:lpstr>
      <vt:lpstr>Incidence of Bacterial STIs  Among MSM on PrEP in Paris</vt:lpstr>
      <vt:lpstr> STI Incidence Before/After PrEP among MSM </vt:lpstr>
      <vt:lpstr>PowerPoint Presentation</vt:lpstr>
      <vt:lpstr>PowerPoint Presentation</vt:lpstr>
      <vt:lpstr>How to Contain the STIs Epidemic ?</vt:lpstr>
      <vt:lpstr>PowerPoint Presentation</vt:lpstr>
      <vt:lpstr>Distribution of Participants and STI Diagnoses by Number of Infections </vt:lpstr>
      <vt:lpstr>How to Contain the STIs Epidemic ?</vt:lpstr>
      <vt:lpstr>Cross-Protection against Gonorrhea with Meningococcal Vaccine</vt:lpstr>
      <vt:lpstr>How to Contain the STIs Epidemic ?</vt:lpstr>
      <vt:lpstr>AB Prophylaxis for STIs: A New Strategy ?</vt:lpstr>
      <vt:lpstr>Doxycycline PEP in MSM</vt:lpstr>
      <vt:lpstr>PowerPoint Presentation</vt:lpstr>
      <vt:lpstr>PowerPoint Presentation</vt:lpstr>
      <vt:lpstr>PowerPoint Presentation</vt:lpstr>
      <vt:lpstr>Summary of Doxycycline PEP</vt:lpstr>
      <vt:lpstr>What is Next ?</vt:lpstr>
      <vt:lpstr>How to Contain the STIs Epidemic ?</vt:lpstr>
      <vt:lpstr>STIs Testing Guidelines for MSM</vt:lpstr>
      <vt:lpstr>PowerPoint Presentation</vt:lpstr>
      <vt:lpstr>PowerPoint Presentation</vt:lpstr>
      <vt:lpstr>How to Contain the STIs Epidemic ?</vt:lpstr>
      <vt:lpstr> Expedited Treatment of Sex Partners Increases Partner Notification in MSM </vt:lpstr>
      <vt:lpstr>Summary</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SARLAT Nathalie</dc:creator>
  <cp:lastModifiedBy>Media</cp:lastModifiedBy>
  <cp:revision>319</cp:revision>
  <cp:lastPrinted>2019-06-29T16:57:45Z</cp:lastPrinted>
  <dcterms:created xsi:type="dcterms:W3CDTF">1601-01-01T00:00:00Z</dcterms:created>
  <dcterms:modified xsi:type="dcterms:W3CDTF">2019-07-23T14:23:40Z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